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733" r:id="rId5"/>
    <p:sldMasterId id="2147483735" r:id="rId6"/>
    <p:sldMasterId id="2147483747" r:id="rId7"/>
    <p:sldMasterId id="2147483762" r:id="rId8"/>
    <p:sldMasterId id="2147483776" r:id="rId9"/>
    <p:sldMasterId id="2147483780" r:id="rId10"/>
    <p:sldMasterId id="2147483796" r:id="rId11"/>
  </p:sldMasterIdLst>
  <p:notesMasterIdLst>
    <p:notesMasterId r:id="rId39"/>
  </p:notesMasterIdLst>
  <p:handoutMasterIdLst>
    <p:handoutMasterId r:id="rId40"/>
  </p:handoutMasterIdLst>
  <p:sldIdLst>
    <p:sldId id="849" r:id="rId12"/>
    <p:sldId id="711" r:id="rId13"/>
    <p:sldId id="682" r:id="rId14"/>
    <p:sldId id="850" r:id="rId15"/>
    <p:sldId id="871" r:id="rId16"/>
    <p:sldId id="851" r:id="rId17"/>
    <p:sldId id="872" r:id="rId18"/>
    <p:sldId id="873" r:id="rId19"/>
    <p:sldId id="869" r:id="rId20"/>
    <p:sldId id="580" r:id="rId21"/>
    <p:sldId id="434" r:id="rId22"/>
    <p:sldId id="500" r:id="rId23"/>
    <p:sldId id="303" r:id="rId24"/>
    <p:sldId id="302" r:id="rId25"/>
    <p:sldId id="301" r:id="rId26"/>
    <p:sldId id="838" r:id="rId27"/>
    <p:sldId id="845" r:id="rId28"/>
    <p:sldId id="859" r:id="rId29"/>
    <p:sldId id="262" r:id="rId30"/>
    <p:sldId id="264" r:id="rId31"/>
    <p:sldId id="256" r:id="rId32"/>
    <p:sldId id="257" r:id="rId33"/>
    <p:sldId id="867" r:id="rId34"/>
    <p:sldId id="868" r:id="rId35"/>
    <p:sldId id="847" r:id="rId36"/>
    <p:sldId id="848" r:id="rId37"/>
    <p:sldId id="863" r:id="rId38"/>
  </p:sldIdLst>
  <p:sldSz cx="9144000" cy="6858000" type="screen4x3"/>
  <p:notesSz cx="6797675" cy="9874250"/>
  <p:defaultTextStyle>
    <a:defPPr>
      <a:defRPr lang="en-GB"/>
    </a:defPPr>
    <a:lvl1pPr algn="l" rtl="0" fontAlgn="base">
      <a:spcBef>
        <a:spcPct val="0"/>
      </a:spcBef>
      <a:spcAft>
        <a:spcPct val="0"/>
      </a:spcAft>
      <a:defRPr sz="17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17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17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17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17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7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7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7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7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948" userDrawn="1">
          <p15:clr>
            <a:srgbClr val="A4A3A4"/>
          </p15:clr>
        </p15:guide>
        <p15:guide id="2" orient="horz" pos="1392" userDrawn="1">
          <p15:clr>
            <a:srgbClr val="A4A3A4"/>
          </p15:clr>
        </p15:guide>
        <p15:guide id="3" orient="horz" pos="649" userDrawn="1">
          <p15:clr>
            <a:srgbClr val="A4A3A4"/>
          </p15:clr>
        </p15:guide>
        <p15:guide id="4" orient="horz" pos="3845" userDrawn="1">
          <p15:clr>
            <a:srgbClr val="A4A3A4"/>
          </p15:clr>
        </p15:guide>
        <p15:guide id="5" orient="horz" pos="2168" userDrawn="1">
          <p15:clr>
            <a:srgbClr val="A4A3A4"/>
          </p15:clr>
        </p15:guide>
        <p15:guide id="6" orient="horz" pos="491" userDrawn="1">
          <p15:clr>
            <a:srgbClr val="A4A3A4"/>
          </p15:clr>
        </p15:guide>
        <p15:guide id="7" orient="horz" pos="217" userDrawn="1">
          <p15:clr>
            <a:srgbClr val="A4A3A4"/>
          </p15:clr>
        </p15:guide>
        <p15:guide id="8" orient="horz" pos="3847" userDrawn="1">
          <p15:clr>
            <a:srgbClr val="A4A3A4"/>
          </p15:clr>
        </p15:guide>
        <p15:guide id="9" pos="3031" userDrawn="1">
          <p15:clr>
            <a:srgbClr val="A4A3A4"/>
          </p15:clr>
        </p15:guide>
        <p15:guide id="10" pos="5544" userDrawn="1">
          <p15:clr>
            <a:srgbClr val="A4A3A4"/>
          </p15:clr>
        </p15:guide>
        <p15:guide id="11" pos="4335" userDrawn="1">
          <p15:clr>
            <a:srgbClr val="A4A3A4"/>
          </p15:clr>
        </p15:guide>
        <p15:guide id="12" pos="523" userDrawn="1">
          <p15:clr>
            <a:srgbClr val="A4A3A4"/>
          </p15:clr>
        </p15:guide>
        <p15:guide id="13" pos="5036" userDrawn="1">
          <p15:clr>
            <a:srgbClr val="A4A3A4"/>
          </p15:clr>
        </p15:guide>
        <p15:guide id="14" pos="355" userDrawn="1">
          <p15:clr>
            <a:srgbClr val="A4A3A4"/>
          </p15:clr>
        </p15:guide>
      </p15:sldGuideLst>
    </p:ext>
    <p:ext uri="{2D200454-40CA-4A62-9FC3-DE9A4176ACB9}">
      <p15:notesGuideLst xmlns:p15="http://schemas.microsoft.com/office/powerpoint/2012/main">
        <p15:guide id="1" orient="horz" pos="3109" userDrawn="1">
          <p15:clr>
            <a:srgbClr val="A4A3A4"/>
          </p15:clr>
        </p15:guide>
        <p15:guide id="2" pos="214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lvinder Jammu" initials="DJ" lastIdx="2" clrIdx="0">
    <p:extLst>
      <p:ext uri="{19B8F6BF-5375-455C-9EA6-DF929625EA0E}">
        <p15:presenceInfo xmlns:p15="http://schemas.microsoft.com/office/powerpoint/2012/main" userId="S::Dalvinder.Jammu@practiceplusgroup.com::eeb6c5b2-07a9-42bb-b751-d4cd788490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F2B3D"/>
    <a:srgbClr val="A371CA"/>
    <a:srgbClr val="B992D6"/>
    <a:srgbClr val="623287"/>
    <a:srgbClr val="CBD4E5"/>
    <a:srgbClr val="E7EBF2"/>
    <a:srgbClr val="D8B9D8"/>
    <a:srgbClr val="FFFFCC"/>
    <a:srgbClr val="E090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4417" autoAdjust="0"/>
  </p:normalViewPr>
  <p:slideViewPr>
    <p:cSldViewPr snapToGrid="0">
      <p:cViewPr varScale="1">
        <p:scale>
          <a:sx n="59" d="100"/>
          <a:sy n="59" d="100"/>
        </p:scale>
        <p:origin x="1332" y="52"/>
      </p:cViewPr>
      <p:guideLst>
        <p:guide orient="horz" pos="948"/>
        <p:guide orient="horz" pos="1392"/>
        <p:guide orient="horz" pos="649"/>
        <p:guide orient="horz" pos="3845"/>
        <p:guide orient="horz" pos="2168"/>
        <p:guide orient="horz" pos="491"/>
        <p:guide orient="horz" pos="217"/>
        <p:guide orient="horz" pos="3847"/>
        <p:guide pos="3031"/>
        <p:guide pos="5544"/>
        <p:guide pos="4335"/>
        <p:guide pos="523"/>
        <p:guide pos="5036"/>
        <p:guide pos="35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4" d="100"/>
          <a:sy n="64" d="100"/>
        </p:scale>
        <p:origin x="-2970" y="-126"/>
      </p:cViewPr>
      <p:guideLst>
        <p:guide orient="horz" pos="3109"/>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notesMaster" Target="notesMasters/notesMaster1.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20" Type="http://schemas.openxmlformats.org/officeDocument/2006/relationships/slide" Target="slides/slide9.xml"/><Relationship Id="rId41"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ata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5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ata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ata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ata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61.svg"/></Relationships>
</file>

<file path=ppt/diagrams/_rels/data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7.svg"/></Relationships>
</file>

<file path=ppt/diagrams/_rels/data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57.svg"/></Relationships>
</file>

<file path=ppt/diagrams/_rels/data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7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5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6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7.svg"/></Relationships>
</file>

<file path=ppt/diagrams/_rels/drawing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57.svg"/></Relationships>
</file>

<file path=ppt/diagrams/_rels/drawing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7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A86911-40F6-4219-8053-FF3D3055359F}"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96516CFD-3A3B-402E-82D0-EE8AA3006513}">
      <dgm:prSet/>
      <dgm:spPr/>
      <dgm:t>
        <a:bodyPr/>
        <a:lstStyle/>
        <a:p>
          <a:pPr>
            <a:defRPr cap="all"/>
          </a:pPr>
          <a:r>
            <a:rPr lang="en-GB"/>
            <a:t>Find NHS services</a:t>
          </a:r>
          <a:endParaRPr lang="en-US"/>
        </a:p>
      </dgm:t>
    </dgm:pt>
    <dgm:pt modelId="{079C06F6-B90E-4ABA-BA70-1345CDA30619}" type="parTrans" cxnId="{0632A5AE-C6C9-4390-B9A5-0F81A7AD6854}">
      <dgm:prSet/>
      <dgm:spPr/>
      <dgm:t>
        <a:bodyPr/>
        <a:lstStyle/>
        <a:p>
          <a:endParaRPr lang="en-US"/>
        </a:p>
      </dgm:t>
    </dgm:pt>
    <dgm:pt modelId="{0D80038F-7046-4855-85DF-9224C4843663}" type="sibTrans" cxnId="{0632A5AE-C6C9-4390-B9A5-0F81A7AD6854}">
      <dgm:prSet/>
      <dgm:spPr/>
      <dgm:t>
        <a:bodyPr/>
        <a:lstStyle/>
        <a:p>
          <a:endParaRPr lang="en-US"/>
        </a:p>
      </dgm:t>
    </dgm:pt>
    <dgm:pt modelId="{57E168F2-DBF0-4244-8B8F-84A8343151B5}">
      <dgm:prSet/>
      <dgm:spPr/>
      <dgm:t>
        <a:bodyPr/>
        <a:lstStyle/>
        <a:p>
          <a:pPr>
            <a:defRPr cap="all"/>
          </a:pPr>
          <a:r>
            <a:rPr lang="en-GB"/>
            <a:t>Use NHS 111 online</a:t>
          </a:r>
          <a:endParaRPr lang="en-US"/>
        </a:p>
      </dgm:t>
    </dgm:pt>
    <dgm:pt modelId="{89AD14F4-A1EB-4B63-9125-714C4488932B}" type="parTrans" cxnId="{592725E7-674C-4458-B792-15D1E0D1A07D}">
      <dgm:prSet/>
      <dgm:spPr/>
      <dgm:t>
        <a:bodyPr/>
        <a:lstStyle/>
        <a:p>
          <a:endParaRPr lang="en-US"/>
        </a:p>
      </dgm:t>
    </dgm:pt>
    <dgm:pt modelId="{44AD39AA-D4B7-4193-9863-660FF9130A2A}" type="sibTrans" cxnId="{592725E7-674C-4458-B792-15D1E0D1A07D}">
      <dgm:prSet/>
      <dgm:spPr/>
      <dgm:t>
        <a:bodyPr/>
        <a:lstStyle/>
        <a:p>
          <a:endParaRPr lang="en-US"/>
        </a:p>
      </dgm:t>
    </dgm:pt>
    <dgm:pt modelId="{D045D486-71BB-4D8F-848F-7688ED577D80}">
      <dgm:prSet/>
      <dgm:spPr/>
      <dgm:t>
        <a:bodyPr/>
        <a:lstStyle/>
        <a:p>
          <a:pPr>
            <a:defRPr cap="all"/>
          </a:pPr>
          <a:r>
            <a:rPr lang="en-GB"/>
            <a:t>Book GP appointments</a:t>
          </a:r>
          <a:endParaRPr lang="en-US"/>
        </a:p>
      </dgm:t>
    </dgm:pt>
    <dgm:pt modelId="{78335E9F-CD51-416D-814F-188BEC428771}" type="parTrans" cxnId="{A088BFDD-F827-4A1E-95D9-F04D78F48B1F}">
      <dgm:prSet/>
      <dgm:spPr/>
      <dgm:t>
        <a:bodyPr/>
        <a:lstStyle/>
        <a:p>
          <a:endParaRPr lang="en-US"/>
        </a:p>
      </dgm:t>
    </dgm:pt>
    <dgm:pt modelId="{DC5FF8EE-AAA6-42FC-88F5-6A4E505EF4D0}" type="sibTrans" cxnId="{A088BFDD-F827-4A1E-95D9-F04D78F48B1F}">
      <dgm:prSet/>
      <dgm:spPr/>
      <dgm:t>
        <a:bodyPr/>
        <a:lstStyle/>
        <a:p>
          <a:endParaRPr lang="en-US"/>
        </a:p>
      </dgm:t>
    </dgm:pt>
    <dgm:pt modelId="{DE44A9B7-32C8-447E-B4DE-D8DE834334C2}">
      <dgm:prSet/>
      <dgm:spPr/>
      <dgm:t>
        <a:bodyPr/>
        <a:lstStyle/>
        <a:p>
          <a:pPr>
            <a:defRPr cap="all"/>
          </a:pPr>
          <a:r>
            <a:rPr lang="en-GB"/>
            <a:t>Manage secondary care appointments</a:t>
          </a:r>
          <a:endParaRPr lang="en-US"/>
        </a:p>
      </dgm:t>
    </dgm:pt>
    <dgm:pt modelId="{8A2C9978-BC33-4BC1-8A18-E999AD4877CB}" type="parTrans" cxnId="{CFC656F3-6271-42FF-AE07-C7B3AA1492DD}">
      <dgm:prSet/>
      <dgm:spPr/>
      <dgm:t>
        <a:bodyPr/>
        <a:lstStyle/>
        <a:p>
          <a:endParaRPr lang="en-US"/>
        </a:p>
      </dgm:t>
    </dgm:pt>
    <dgm:pt modelId="{33DBB31A-107E-4D88-A8D6-5A21DBD4200A}" type="sibTrans" cxnId="{CFC656F3-6271-42FF-AE07-C7B3AA1492DD}">
      <dgm:prSet/>
      <dgm:spPr/>
      <dgm:t>
        <a:bodyPr/>
        <a:lstStyle/>
        <a:p>
          <a:endParaRPr lang="en-US"/>
        </a:p>
      </dgm:t>
    </dgm:pt>
    <dgm:pt modelId="{C12AC038-62A9-47A8-8E51-162AC6EDF8B7}">
      <dgm:prSet/>
      <dgm:spPr/>
      <dgm:t>
        <a:bodyPr/>
        <a:lstStyle/>
        <a:p>
          <a:pPr>
            <a:defRPr cap="all"/>
          </a:pPr>
          <a:r>
            <a:rPr lang="en-GB"/>
            <a:t>Contact your GP using an online form</a:t>
          </a:r>
          <a:endParaRPr lang="en-US"/>
        </a:p>
      </dgm:t>
    </dgm:pt>
    <dgm:pt modelId="{6DB3A343-6BF0-4126-BFCD-ED093FFD8FB2}" type="parTrans" cxnId="{DEC592C6-09B5-4B10-8206-12EAF4872749}">
      <dgm:prSet/>
      <dgm:spPr/>
      <dgm:t>
        <a:bodyPr/>
        <a:lstStyle/>
        <a:p>
          <a:endParaRPr lang="en-US"/>
        </a:p>
      </dgm:t>
    </dgm:pt>
    <dgm:pt modelId="{082389EF-CB99-4DD7-8D0D-BFE1D0A50945}" type="sibTrans" cxnId="{DEC592C6-09B5-4B10-8206-12EAF4872749}">
      <dgm:prSet/>
      <dgm:spPr/>
      <dgm:t>
        <a:bodyPr/>
        <a:lstStyle/>
        <a:p>
          <a:endParaRPr lang="en-US"/>
        </a:p>
      </dgm:t>
    </dgm:pt>
    <dgm:pt modelId="{5A9D3C4F-3CDB-4CC4-A329-F9A343D784E8}">
      <dgm:prSet/>
      <dgm:spPr/>
      <dgm:t>
        <a:bodyPr/>
        <a:lstStyle/>
        <a:p>
          <a:pPr>
            <a:defRPr cap="all"/>
          </a:pPr>
          <a:r>
            <a:rPr lang="en-GB"/>
            <a:t>Search Health A-Z</a:t>
          </a:r>
          <a:endParaRPr lang="en-US"/>
        </a:p>
      </dgm:t>
    </dgm:pt>
    <dgm:pt modelId="{D6F5B388-32FD-45D7-B18C-29D28C643333}" type="parTrans" cxnId="{D104190C-88F1-4362-8D43-9563B81E62A5}">
      <dgm:prSet/>
      <dgm:spPr/>
      <dgm:t>
        <a:bodyPr/>
        <a:lstStyle/>
        <a:p>
          <a:endParaRPr lang="en-US"/>
        </a:p>
      </dgm:t>
    </dgm:pt>
    <dgm:pt modelId="{9C41A698-3958-4D10-B95E-FA1CB219CF0B}" type="sibTrans" cxnId="{D104190C-88F1-4362-8D43-9563B81E62A5}">
      <dgm:prSet/>
      <dgm:spPr/>
      <dgm:t>
        <a:bodyPr/>
        <a:lstStyle/>
        <a:p>
          <a:endParaRPr lang="en-US"/>
        </a:p>
      </dgm:t>
    </dgm:pt>
    <dgm:pt modelId="{C13630A1-C4DF-441B-8713-87F5EB0FE953}" type="pres">
      <dgm:prSet presAssocID="{8BA86911-40F6-4219-8053-FF3D3055359F}" presName="root" presStyleCnt="0">
        <dgm:presLayoutVars>
          <dgm:dir/>
          <dgm:resizeHandles val="exact"/>
        </dgm:presLayoutVars>
      </dgm:prSet>
      <dgm:spPr/>
    </dgm:pt>
    <dgm:pt modelId="{27E3B017-3F14-4D38-80E0-39D9250B0174}" type="pres">
      <dgm:prSet presAssocID="{96516CFD-3A3B-402E-82D0-EE8AA3006513}" presName="compNode" presStyleCnt="0"/>
      <dgm:spPr/>
    </dgm:pt>
    <dgm:pt modelId="{0292C779-FEEE-4A60-AC2A-884AC4B275B1}" type="pres">
      <dgm:prSet presAssocID="{96516CFD-3A3B-402E-82D0-EE8AA3006513}" presName="iconBgRect" presStyleLbl="bgShp" presStyleIdx="0" presStyleCnt="6"/>
      <dgm:spPr/>
    </dgm:pt>
    <dgm:pt modelId="{97757531-4B5D-4585-9B0D-0FFAB0853FD7}" type="pres">
      <dgm:prSet presAssocID="{96516CFD-3A3B-402E-82D0-EE8AA300651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718C178E-8DFD-421E-896C-248E5A0F808B}" type="pres">
      <dgm:prSet presAssocID="{96516CFD-3A3B-402E-82D0-EE8AA3006513}" presName="spaceRect" presStyleCnt="0"/>
      <dgm:spPr/>
    </dgm:pt>
    <dgm:pt modelId="{E0CCD8FF-88C9-4A57-82B0-45C4DAF6EB10}" type="pres">
      <dgm:prSet presAssocID="{96516CFD-3A3B-402E-82D0-EE8AA3006513}" presName="textRect" presStyleLbl="revTx" presStyleIdx="0" presStyleCnt="6">
        <dgm:presLayoutVars>
          <dgm:chMax val="1"/>
          <dgm:chPref val="1"/>
        </dgm:presLayoutVars>
      </dgm:prSet>
      <dgm:spPr/>
    </dgm:pt>
    <dgm:pt modelId="{D6468035-4A42-4954-8383-53EBBFE4C164}" type="pres">
      <dgm:prSet presAssocID="{0D80038F-7046-4855-85DF-9224C4843663}" presName="sibTrans" presStyleCnt="0"/>
      <dgm:spPr/>
    </dgm:pt>
    <dgm:pt modelId="{66C4D12C-7EDA-4A20-BB12-577306613724}" type="pres">
      <dgm:prSet presAssocID="{57E168F2-DBF0-4244-8B8F-84A8343151B5}" presName="compNode" presStyleCnt="0"/>
      <dgm:spPr/>
    </dgm:pt>
    <dgm:pt modelId="{2ADE74C4-82B1-4BEE-AEBB-F52E03F4A262}" type="pres">
      <dgm:prSet presAssocID="{57E168F2-DBF0-4244-8B8F-84A8343151B5}" presName="iconBgRect" presStyleLbl="bgShp" presStyleIdx="1" presStyleCnt="6"/>
      <dgm:spPr/>
    </dgm:pt>
    <dgm:pt modelId="{65FF507A-3B3D-4BD9-980B-F8B2738F9079}" type="pres">
      <dgm:prSet presAssocID="{57E168F2-DBF0-4244-8B8F-84A8343151B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aptop"/>
        </a:ext>
      </dgm:extLst>
    </dgm:pt>
    <dgm:pt modelId="{6962C244-09D0-4F56-B013-B5488C68270E}" type="pres">
      <dgm:prSet presAssocID="{57E168F2-DBF0-4244-8B8F-84A8343151B5}" presName="spaceRect" presStyleCnt="0"/>
      <dgm:spPr/>
    </dgm:pt>
    <dgm:pt modelId="{18BEB09B-0FC6-4D31-8DC2-574E665B0C76}" type="pres">
      <dgm:prSet presAssocID="{57E168F2-DBF0-4244-8B8F-84A8343151B5}" presName="textRect" presStyleLbl="revTx" presStyleIdx="1" presStyleCnt="6">
        <dgm:presLayoutVars>
          <dgm:chMax val="1"/>
          <dgm:chPref val="1"/>
        </dgm:presLayoutVars>
      </dgm:prSet>
      <dgm:spPr/>
    </dgm:pt>
    <dgm:pt modelId="{B8833178-7661-4289-84FF-8B81919E1B00}" type="pres">
      <dgm:prSet presAssocID="{44AD39AA-D4B7-4193-9863-660FF9130A2A}" presName="sibTrans" presStyleCnt="0"/>
      <dgm:spPr/>
    </dgm:pt>
    <dgm:pt modelId="{707D0E61-9B39-487B-BE72-58DFBF32F4F7}" type="pres">
      <dgm:prSet presAssocID="{D045D486-71BB-4D8F-848F-7688ED577D80}" presName="compNode" presStyleCnt="0"/>
      <dgm:spPr/>
    </dgm:pt>
    <dgm:pt modelId="{BC4108DE-5645-4BEE-8876-F4224EE0928A}" type="pres">
      <dgm:prSet presAssocID="{D045D486-71BB-4D8F-848F-7688ED577D80}" presName="iconBgRect" presStyleLbl="bgShp" presStyleIdx="2" presStyleCnt="6"/>
      <dgm:spPr/>
    </dgm:pt>
    <dgm:pt modelId="{0138E7A3-C479-4CA9-B0DE-2FD69E535222}" type="pres">
      <dgm:prSet presAssocID="{D045D486-71BB-4D8F-848F-7688ED577D8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B055CBEA-A12A-4356-B390-D633E8E2742A}" type="pres">
      <dgm:prSet presAssocID="{D045D486-71BB-4D8F-848F-7688ED577D80}" presName="spaceRect" presStyleCnt="0"/>
      <dgm:spPr/>
    </dgm:pt>
    <dgm:pt modelId="{5F91E543-BB83-4CDD-BB1C-B1E6CECBDDF3}" type="pres">
      <dgm:prSet presAssocID="{D045D486-71BB-4D8F-848F-7688ED577D80}" presName="textRect" presStyleLbl="revTx" presStyleIdx="2" presStyleCnt="6">
        <dgm:presLayoutVars>
          <dgm:chMax val="1"/>
          <dgm:chPref val="1"/>
        </dgm:presLayoutVars>
      </dgm:prSet>
      <dgm:spPr/>
    </dgm:pt>
    <dgm:pt modelId="{1CFE560A-AFA6-4087-9388-BA8433D43D12}" type="pres">
      <dgm:prSet presAssocID="{DC5FF8EE-AAA6-42FC-88F5-6A4E505EF4D0}" presName="sibTrans" presStyleCnt="0"/>
      <dgm:spPr/>
    </dgm:pt>
    <dgm:pt modelId="{CDFF0A89-3449-42CD-AA78-DFFAC6BCE7B5}" type="pres">
      <dgm:prSet presAssocID="{DE44A9B7-32C8-447E-B4DE-D8DE834334C2}" presName="compNode" presStyleCnt="0"/>
      <dgm:spPr/>
    </dgm:pt>
    <dgm:pt modelId="{A1A3ACE1-00E4-44F3-A364-56411D3AFBD9}" type="pres">
      <dgm:prSet presAssocID="{DE44A9B7-32C8-447E-B4DE-D8DE834334C2}" presName="iconBgRect" presStyleLbl="bgShp" presStyleIdx="3" presStyleCnt="6"/>
      <dgm:spPr/>
    </dgm:pt>
    <dgm:pt modelId="{C87A9EF6-536A-4982-A0D2-DF36CB7AFE04}" type="pres">
      <dgm:prSet presAssocID="{DE44A9B7-32C8-447E-B4DE-D8DE834334C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25B11853-6138-4C83-B1B9-A088D5458022}" type="pres">
      <dgm:prSet presAssocID="{DE44A9B7-32C8-447E-B4DE-D8DE834334C2}" presName="spaceRect" presStyleCnt="0"/>
      <dgm:spPr/>
    </dgm:pt>
    <dgm:pt modelId="{A0125738-B341-46F6-8CE3-F055B1D92BE5}" type="pres">
      <dgm:prSet presAssocID="{DE44A9B7-32C8-447E-B4DE-D8DE834334C2}" presName="textRect" presStyleLbl="revTx" presStyleIdx="3" presStyleCnt="6">
        <dgm:presLayoutVars>
          <dgm:chMax val="1"/>
          <dgm:chPref val="1"/>
        </dgm:presLayoutVars>
      </dgm:prSet>
      <dgm:spPr/>
    </dgm:pt>
    <dgm:pt modelId="{6E46AD0F-B7D2-4604-A1F5-6E1F34B067AD}" type="pres">
      <dgm:prSet presAssocID="{33DBB31A-107E-4D88-A8D6-5A21DBD4200A}" presName="sibTrans" presStyleCnt="0"/>
      <dgm:spPr/>
    </dgm:pt>
    <dgm:pt modelId="{184F7DBC-B550-4319-BAD7-1683F0829FB8}" type="pres">
      <dgm:prSet presAssocID="{C12AC038-62A9-47A8-8E51-162AC6EDF8B7}" presName="compNode" presStyleCnt="0"/>
      <dgm:spPr/>
    </dgm:pt>
    <dgm:pt modelId="{BE042136-D272-44F4-8FC3-82E4FD3DB083}" type="pres">
      <dgm:prSet presAssocID="{C12AC038-62A9-47A8-8E51-162AC6EDF8B7}" presName="iconBgRect" presStyleLbl="bgShp" presStyleIdx="4" presStyleCnt="6"/>
      <dgm:spPr/>
    </dgm:pt>
    <dgm:pt modelId="{C8D314D2-D5F6-404F-8FB9-25417E84EE7F}" type="pres">
      <dgm:prSet presAssocID="{C12AC038-62A9-47A8-8E51-162AC6EDF8B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mail"/>
        </a:ext>
      </dgm:extLst>
    </dgm:pt>
    <dgm:pt modelId="{44FC6A05-7D52-49A7-A18D-C57B8D763B23}" type="pres">
      <dgm:prSet presAssocID="{C12AC038-62A9-47A8-8E51-162AC6EDF8B7}" presName="spaceRect" presStyleCnt="0"/>
      <dgm:spPr/>
    </dgm:pt>
    <dgm:pt modelId="{13C2B1B7-7004-4E34-9F67-BFE59F51916D}" type="pres">
      <dgm:prSet presAssocID="{C12AC038-62A9-47A8-8E51-162AC6EDF8B7}" presName="textRect" presStyleLbl="revTx" presStyleIdx="4" presStyleCnt="6">
        <dgm:presLayoutVars>
          <dgm:chMax val="1"/>
          <dgm:chPref val="1"/>
        </dgm:presLayoutVars>
      </dgm:prSet>
      <dgm:spPr/>
    </dgm:pt>
    <dgm:pt modelId="{755B2BD5-6D5B-44C3-9168-7268544CB298}" type="pres">
      <dgm:prSet presAssocID="{082389EF-CB99-4DD7-8D0D-BFE1D0A50945}" presName="sibTrans" presStyleCnt="0"/>
      <dgm:spPr/>
    </dgm:pt>
    <dgm:pt modelId="{BA7A56B1-A300-44CC-BE96-47647D3E0F4A}" type="pres">
      <dgm:prSet presAssocID="{5A9D3C4F-3CDB-4CC4-A329-F9A343D784E8}" presName="compNode" presStyleCnt="0"/>
      <dgm:spPr/>
    </dgm:pt>
    <dgm:pt modelId="{E7999F8B-907D-4951-84EF-A2588E7FBB67}" type="pres">
      <dgm:prSet presAssocID="{5A9D3C4F-3CDB-4CC4-A329-F9A343D784E8}" presName="iconBgRect" presStyleLbl="bgShp" presStyleIdx="5" presStyleCnt="6"/>
      <dgm:spPr/>
    </dgm:pt>
    <dgm:pt modelId="{EF52B38B-6071-4A20-908F-0DB83A8767E3}" type="pres">
      <dgm:prSet presAssocID="{5A9D3C4F-3CDB-4CC4-A329-F9A343D784E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Zoom In"/>
        </a:ext>
      </dgm:extLst>
    </dgm:pt>
    <dgm:pt modelId="{6A2D7EC9-18F0-4C60-AA74-5BCA561B01FD}" type="pres">
      <dgm:prSet presAssocID="{5A9D3C4F-3CDB-4CC4-A329-F9A343D784E8}" presName="spaceRect" presStyleCnt="0"/>
      <dgm:spPr/>
    </dgm:pt>
    <dgm:pt modelId="{64E94FB9-F74E-4EBD-A72D-2FA2901C18B1}" type="pres">
      <dgm:prSet presAssocID="{5A9D3C4F-3CDB-4CC4-A329-F9A343D784E8}" presName="textRect" presStyleLbl="revTx" presStyleIdx="5" presStyleCnt="6">
        <dgm:presLayoutVars>
          <dgm:chMax val="1"/>
          <dgm:chPref val="1"/>
        </dgm:presLayoutVars>
      </dgm:prSet>
      <dgm:spPr/>
    </dgm:pt>
  </dgm:ptLst>
  <dgm:cxnLst>
    <dgm:cxn modelId="{EC2DBB0A-47A4-4332-8F79-969267B56757}" type="presOf" srcId="{8BA86911-40F6-4219-8053-FF3D3055359F}" destId="{C13630A1-C4DF-441B-8713-87F5EB0FE953}" srcOrd="0" destOrd="0" presId="urn:microsoft.com/office/officeart/2018/5/layout/IconCircleLabelList"/>
    <dgm:cxn modelId="{D104190C-88F1-4362-8D43-9563B81E62A5}" srcId="{8BA86911-40F6-4219-8053-FF3D3055359F}" destId="{5A9D3C4F-3CDB-4CC4-A329-F9A343D784E8}" srcOrd="5" destOrd="0" parTransId="{D6F5B388-32FD-45D7-B18C-29D28C643333}" sibTransId="{9C41A698-3958-4D10-B95E-FA1CB219CF0B}"/>
    <dgm:cxn modelId="{2B9AC55D-0C73-48EB-BDDE-0642B87D9033}" type="presOf" srcId="{57E168F2-DBF0-4244-8B8F-84A8343151B5}" destId="{18BEB09B-0FC6-4D31-8DC2-574E665B0C76}" srcOrd="0" destOrd="0" presId="urn:microsoft.com/office/officeart/2018/5/layout/IconCircleLabelList"/>
    <dgm:cxn modelId="{0632A5AE-C6C9-4390-B9A5-0F81A7AD6854}" srcId="{8BA86911-40F6-4219-8053-FF3D3055359F}" destId="{96516CFD-3A3B-402E-82D0-EE8AA3006513}" srcOrd="0" destOrd="0" parTransId="{079C06F6-B90E-4ABA-BA70-1345CDA30619}" sibTransId="{0D80038F-7046-4855-85DF-9224C4843663}"/>
    <dgm:cxn modelId="{DF5B65C0-AE72-4AC1-BAEA-752B8D1AE9EE}" type="presOf" srcId="{DE44A9B7-32C8-447E-B4DE-D8DE834334C2}" destId="{A0125738-B341-46F6-8CE3-F055B1D92BE5}" srcOrd="0" destOrd="0" presId="urn:microsoft.com/office/officeart/2018/5/layout/IconCircleLabelList"/>
    <dgm:cxn modelId="{AB9220C1-6993-45D8-87CF-DFAB9C1D4D00}" type="presOf" srcId="{96516CFD-3A3B-402E-82D0-EE8AA3006513}" destId="{E0CCD8FF-88C9-4A57-82B0-45C4DAF6EB10}" srcOrd="0" destOrd="0" presId="urn:microsoft.com/office/officeart/2018/5/layout/IconCircleLabelList"/>
    <dgm:cxn modelId="{DEC592C6-09B5-4B10-8206-12EAF4872749}" srcId="{8BA86911-40F6-4219-8053-FF3D3055359F}" destId="{C12AC038-62A9-47A8-8E51-162AC6EDF8B7}" srcOrd="4" destOrd="0" parTransId="{6DB3A343-6BF0-4126-BFCD-ED093FFD8FB2}" sibTransId="{082389EF-CB99-4DD7-8D0D-BFE1D0A50945}"/>
    <dgm:cxn modelId="{D2F7A1D6-209A-419B-891D-2E0FE2BD2CB2}" type="presOf" srcId="{5A9D3C4F-3CDB-4CC4-A329-F9A343D784E8}" destId="{64E94FB9-F74E-4EBD-A72D-2FA2901C18B1}" srcOrd="0" destOrd="0" presId="urn:microsoft.com/office/officeart/2018/5/layout/IconCircleLabelList"/>
    <dgm:cxn modelId="{A088BFDD-F827-4A1E-95D9-F04D78F48B1F}" srcId="{8BA86911-40F6-4219-8053-FF3D3055359F}" destId="{D045D486-71BB-4D8F-848F-7688ED577D80}" srcOrd="2" destOrd="0" parTransId="{78335E9F-CD51-416D-814F-188BEC428771}" sibTransId="{DC5FF8EE-AAA6-42FC-88F5-6A4E505EF4D0}"/>
    <dgm:cxn modelId="{1EF0ADDF-356D-4560-8DF4-FB1D215B31E6}" type="presOf" srcId="{D045D486-71BB-4D8F-848F-7688ED577D80}" destId="{5F91E543-BB83-4CDD-BB1C-B1E6CECBDDF3}" srcOrd="0" destOrd="0" presId="urn:microsoft.com/office/officeart/2018/5/layout/IconCircleLabelList"/>
    <dgm:cxn modelId="{7C3F3FE2-7597-4D41-8D39-5839365484E5}" type="presOf" srcId="{C12AC038-62A9-47A8-8E51-162AC6EDF8B7}" destId="{13C2B1B7-7004-4E34-9F67-BFE59F51916D}" srcOrd="0" destOrd="0" presId="urn:microsoft.com/office/officeart/2018/5/layout/IconCircleLabelList"/>
    <dgm:cxn modelId="{592725E7-674C-4458-B792-15D1E0D1A07D}" srcId="{8BA86911-40F6-4219-8053-FF3D3055359F}" destId="{57E168F2-DBF0-4244-8B8F-84A8343151B5}" srcOrd="1" destOrd="0" parTransId="{89AD14F4-A1EB-4B63-9125-714C4488932B}" sibTransId="{44AD39AA-D4B7-4193-9863-660FF9130A2A}"/>
    <dgm:cxn modelId="{CFC656F3-6271-42FF-AE07-C7B3AA1492DD}" srcId="{8BA86911-40F6-4219-8053-FF3D3055359F}" destId="{DE44A9B7-32C8-447E-B4DE-D8DE834334C2}" srcOrd="3" destOrd="0" parTransId="{8A2C9978-BC33-4BC1-8A18-E999AD4877CB}" sibTransId="{33DBB31A-107E-4D88-A8D6-5A21DBD4200A}"/>
    <dgm:cxn modelId="{1DF1C6CD-272F-4485-9F06-AD9CB9BCD00B}" type="presParOf" srcId="{C13630A1-C4DF-441B-8713-87F5EB0FE953}" destId="{27E3B017-3F14-4D38-80E0-39D9250B0174}" srcOrd="0" destOrd="0" presId="urn:microsoft.com/office/officeart/2018/5/layout/IconCircleLabelList"/>
    <dgm:cxn modelId="{2D9F690F-5ABB-4445-9A89-1300EECD7486}" type="presParOf" srcId="{27E3B017-3F14-4D38-80E0-39D9250B0174}" destId="{0292C779-FEEE-4A60-AC2A-884AC4B275B1}" srcOrd="0" destOrd="0" presId="urn:microsoft.com/office/officeart/2018/5/layout/IconCircleLabelList"/>
    <dgm:cxn modelId="{9E034D17-E36D-4CAC-8567-F39519D788E3}" type="presParOf" srcId="{27E3B017-3F14-4D38-80E0-39D9250B0174}" destId="{97757531-4B5D-4585-9B0D-0FFAB0853FD7}" srcOrd="1" destOrd="0" presId="urn:microsoft.com/office/officeart/2018/5/layout/IconCircleLabelList"/>
    <dgm:cxn modelId="{7E1BF99D-0584-48A7-9133-FD811F767671}" type="presParOf" srcId="{27E3B017-3F14-4D38-80E0-39D9250B0174}" destId="{718C178E-8DFD-421E-896C-248E5A0F808B}" srcOrd="2" destOrd="0" presId="urn:microsoft.com/office/officeart/2018/5/layout/IconCircleLabelList"/>
    <dgm:cxn modelId="{7C7B9F47-E915-43DB-9859-55B306ADF6A4}" type="presParOf" srcId="{27E3B017-3F14-4D38-80E0-39D9250B0174}" destId="{E0CCD8FF-88C9-4A57-82B0-45C4DAF6EB10}" srcOrd="3" destOrd="0" presId="urn:microsoft.com/office/officeart/2018/5/layout/IconCircleLabelList"/>
    <dgm:cxn modelId="{00DB98B7-8F07-469B-9F7F-0CB1AEB9F62E}" type="presParOf" srcId="{C13630A1-C4DF-441B-8713-87F5EB0FE953}" destId="{D6468035-4A42-4954-8383-53EBBFE4C164}" srcOrd="1" destOrd="0" presId="urn:microsoft.com/office/officeart/2018/5/layout/IconCircleLabelList"/>
    <dgm:cxn modelId="{79053C89-1B23-4FAD-AB1A-FED9CA5231BB}" type="presParOf" srcId="{C13630A1-C4DF-441B-8713-87F5EB0FE953}" destId="{66C4D12C-7EDA-4A20-BB12-577306613724}" srcOrd="2" destOrd="0" presId="urn:microsoft.com/office/officeart/2018/5/layout/IconCircleLabelList"/>
    <dgm:cxn modelId="{F8537E37-4C7C-4192-9C43-FE185AAB48F5}" type="presParOf" srcId="{66C4D12C-7EDA-4A20-BB12-577306613724}" destId="{2ADE74C4-82B1-4BEE-AEBB-F52E03F4A262}" srcOrd="0" destOrd="0" presId="urn:microsoft.com/office/officeart/2018/5/layout/IconCircleLabelList"/>
    <dgm:cxn modelId="{91795F5E-30C9-4955-90DA-2068365C3DB6}" type="presParOf" srcId="{66C4D12C-7EDA-4A20-BB12-577306613724}" destId="{65FF507A-3B3D-4BD9-980B-F8B2738F9079}" srcOrd="1" destOrd="0" presId="urn:microsoft.com/office/officeart/2018/5/layout/IconCircleLabelList"/>
    <dgm:cxn modelId="{36710CB4-08F0-4414-9790-F046FEC507D9}" type="presParOf" srcId="{66C4D12C-7EDA-4A20-BB12-577306613724}" destId="{6962C244-09D0-4F56-B013-B5488C68270E}" srcOrd="2" destOrd="0" presId="urn:microsoft.com/office/officeart/2018/5/layout/IconCircleLabelList"/>
    <dgm:cxn modelId="{EDAF4A22-7A66-4B93-97D1-8C717DC74D59}" type="presParOf" srcId="{66C4D12C-7EDA-4A20-BB12-577306613724}" destId="{18BEB09B-0FC6-4D31-8DC2-574E665B0C76}" srcOrd="3" destOrd="0" presId="urn:microsoft.com/office/officeart/2018/5/layout/IconCircleLabelList"/>
    <dgm:cxn modelId="{2E6C617F-85A9-41FE-9496-95A4044451F8}" type="presParOf" srcId="{C13630A1-C4DF-441B-8713-87F5EB0FE953}" destId="{B8833178-7661-4289-84FF-8B81919E1B00}" srcOrd="3" destOrd="0" presId="urn:microsoft.com/office/officeart/2018/5/layout/IconCircleLabelList"/>
    <dgm:cxn modelId="{2A5BCEA2-37F5-47DD-B076-9E4016A40636}" type="presParOf" srcId="{C13630A1-C4DF-441B-8713-87F5EB0FE953}" destId="{707D0E61-9B39-487B-BE72-58DFBF32F4F7}" srcOrd="4" destOrd="0" presId="urn:microsoft.com/office/officeart/2018/5/layout/IconCircleLabelList"/>
    <dgm:cxn modelId="{262FD2AB-A23F-4C1F-82BF-E6E72D1F8BBF}" type="presParOf" srcId="{707D0E61-9B39-487B-BE72-58DFBF32F4F7}" destId="{BC4108DE-5645-4BEE-8876-F4224EE0928A}" srcOrd="0" destOrd="0" presId="urn:microsoft.com/office/officeart/2018/5/layout/IconCircleLabelList"/>
    <dgm:cxn modelId="{2AA2194B-F512-435B-8963-A4264E5CA05D}" type="presParOf" srcId="{707D0E61-9B39-487B-BE72-58DFBF32F4F7}" destId="{0138E7A3-C479-4CA9-B0DE-2FD69E535222}" srcOrd="1" destOrd="0" presId="urn:microsoft.com/office/officeart/2018/5/layout/IconCircleLabelList"/>
    <dgm:cxn modelId="{86A5DAE6-7DBE-4386-80CD-968D02E4505C}" type="presParOf" srcId="{707D0E61-9B39-487B-BE72-58DFBF32F4F7}" destId="{B055CBEA-A12A-4356-B390-D633E8E2742A}" srcOrd="2" destOrd="0" presId="urn:microsoft.com/office/officeart/2018/5/layout/IconCircleLabelList"/>
    <dgm:cxn modelId="{11451B95-1A14-453B-A081-934027A01704}" type="presParOf" srcId="{707D0E61-9B39-487B-BE72-58DFBF32F4F7}" destId="{5F91E543-BB83-4CDD-BB1C-B1E6CECBDDF3}" srcOrd="3" destOrd="0" presId="urn:microsoft.com/office/officeart/2018/5/layout/IconCircleLabelList"/>
    <dgm:cxn modelId="{93FA0ADC-3C53-4645-9CBF-85CED4023218}" type="presParOf" srcId="{C13630A1-C4DF-441B-8713-87F5EB0FE953}" destId="{1CFE560A-AFA6-4087-9388-BA8433D43D12}" srcOrd="5" destOrd="0" presId="urn:microsoft.com/office/officeart/2018/5/layout/IconCircleLabelList"/>
    <dgm:cxn modelId="{9E64DFD5-07B4-4651-A356-86F9614F4022}" type="presParOf" srcId="{C13630A1-C4DF-441B-8713-87F5EB0FE953}" destId="{CDFF0A89-3449-42CD-AA78-DFFAC6BCE7B5}" srcOrd="6" destOrd="0" presId="urn:microsoft.com/office/officeart/2018/5/layout/IconCircleLabelList"/>
    <dgm:cxn modelId="{0A7B9C85-2FEC-424A-837C-25C1717A1015}" type="presParOf" srcId="{CDFF0A89-3449-42CD-AA78-DFFAC6BCE7B5}" destId="{A1A3ACE1-00E4-44F3-A364-56411D3AFBD9}" srcOrd="0" destOrd="0" presId="urn:microsoft.com/office/officeart/2018/5/layout/IconCircleLabelList"/>
    <dgm:cxn modelId="{F69F8E3F-A9E2-4887-A7F9-025468252E60}" type="presParOf" srcId="{CDFF0A89-3449-42CD-AA78-DFFAC6BCE7B5}" destId="{C87A9EF6-536A-4982-A0D2-DF36CB7AFE04}" srcOrd="1" destOrd="0" presId="urn:microsoft.com/office/officeart/2018/5/layout/IconCircleLabelList"/>
    <dgm:cxn modelId="{3C7B370F-BDEE-4B1E-A333-555B23FF7D62}" type="presParOf" srcId="{CDFF0A89-3449-42CD-AA78-DFFAC6BCE7B5}" destId="{25B11853-6138-4C83-B1B9-A088D5458022}" srcOrd="2" destOrd="0" presId="urn:microsoft.com/office/officeart/2018/5/layout/IconCircleLabelList"/>
    <dgm:cxn modelId="{52E782D5-AD41-4AF1-BB56-AD25BFF37ECA}" type="presParOf" srcId="{CDFF0A89-3449-42CD-AA78-DFFAC6BCE7B5}" destId="{A0125738-B341-46F6-8CE3-F055B1D92BE5}" srcOrd="3" destOrd="0" presId="urn:microsoft.com/office/officeart/2018/5/layout/IconCircleLabelList"/>
    <dgm:cxn modelId="{DB50FD98-60EF-41EC-96FB-2510C483E412}" type="presParOf" srcId="{C13630A1-C4DF-441B-8713-87F5EB0FE953}" destId="{6E46AD0F-B7D2-4604-A1F5-6E1F34B067AD}" srcOrd="7" destOrd="0" presId="urn:microsoft.com/office/officeart/2018/5/layout/IconCircleLabelList"/>
    <dgm:cxn modelId="{9C4DEE45-8B01-4EBB-BABE-FAD8E7A5E5B8}" type="presParOf" srcId="{C13630A1-C4DF-441B-8713-87F5EB0FE953}" destId="{184F7DBC-B550-4319-BAD7-1683F0829FB8}" srcOrd="8" destOrd="0" presId="urn:microsoft.com/office/officeart/2018/5/layout/IconCircleLabelList"/>
    <dgm:cxn modelId="{767E516C-29A8-4E31-8F16-63644BA8A88E}" type="presParOf" srcId="{184F7DBC-B550-4319-BAD7-1683F0829FB8}" destId="{BE042136-D272-44F4-8FC3-82E4FD3DB083}" srcOrd="0" destOrd="0" presId="urn:microsoft.com/office/officeart/2018/5/layout/IconCircleLabelList"/>
    <dgm:cxn modelId="{97422EFB-857C-4E35-A99B-BA655BE9605C}" type="presParOf" srcId="{184F7DBC-B550-4319-BAD7-1683F0829FB8}" destId="{C8D314D2-D5F6-404F-8FB9-25417E84EE7F}" srcOrd="1" destOrd="0" presId="urn:microsoft.com/office/officeart/2018/5/layout/IconCircleLabelList"/>
    <dgm:cxn modelId="{135FE1DF-36D9-4DBE-A57E-2E6683D0C94A}" type="presParOf" srcId="{184F7DBC-B550-4319-BAD7-1683F0829FB8}" destId="{44FC6A05-7D52-49A7-A18D-C57B8D763B23}" srcOrd="2" destOrd="0" presId="urn:microsoft.com/office/officeart/2018/5/layout/IconCircleLabelList"/>
    <dgm:cxn modelId="{D19DEB22-03A0-4893-BC3F-DF88614D6156}" type="presParOf" srcId="{184F7DBC-B550-4319-BAD7-1683F0829FB8}" destId="{13C2B1B7-7004-4E34-9F67-BFE59F51916D}" srcOrd="3" destOrd="0" presId="urn:microsoft.com/office/officeart/2018/5/layout/IconCircleLabelList"/>
    <dgm:cxn modelId="{4D8205EA-5198-4370-958C-DA6BCB6FC624}" type="presParOf" srcId="{C13630A1-C4DF-441B-8713-87F5EB0FE953}" destId="{755B2BD5-6D5B-44C3-9168-7268544CB298}" srcOrd="9" destOrd="0" presId="urn:microsoft.com/office/officeart/2018/5/layout/IconCircleLabelList"/>
    <dgm:cxn modelId="{83E15C45-5FBD-4CBA-80FB-27CAF9FBF0DE}" type="presParOf" srcId="{C13630A1-C4DF-441B-8713-87F5EB0FE953}" destId="{BA7A56B1-A300-44CC-BE96-47647D3E0F4A}" srcOrd="10" destOrd="0" presId="urn:microsoft.com/office/officeart/2018/5/layout/IconCircleLabelList"/>
    <dgm:cxn modelId="{D838E8AE-3C07-4BE3-B835-1E86686CD21D}" type="presParOf" srcId="{BA7A56B1-A300-44CC-BE96-47647D3E0F4A}" destId="{E7999F8B-907D-4951-84EF-A2588E7FBB67}" srcOrd="0" destOrd="0" presId="urn:microsoft.com/office/officeart/2018/5/layout/IconCircleLabelList"/>
    <dgm:cxn modelId="{F9FCABA5-6802-479F-9EEB-585BAE519AF9}" type="presParOf" srcId="{BA7A56B1-A300-44CC-BE96-47647D3E0F4A}" destId="{EF52B38B-6071-4A20-908F-0DB83A8767E3}" srcOrd="1" destOrd="0" presId="urn:microsoft.com/office/officeart/2018/5/layout/IconCircleLabelList"/>
    <dgm:cxn modelId="{D1C38AB4-8161-4A05-95D7-62FFE50DF786}" type="presParOf" srcId="{BA7A56B1-A300-44CC-BE96-47647D3E0F4A}" destId="{6A2D7EC9-18F0-4C60-AA74-5BCA561B01FD}" srcOrd="2" destOrd="0" presId="urn:microsoft.com/office/officeart/2018/5/layout/IconCircleLabelList"/>
    <dgm:cxn modelId="{B4742686-CC82-48EA-88DA-8B2CF5FCE572}" type="presParOf" srcId="{BA7A56B1-A300-44CC-BE96-47647D3E0F4A}" destId="{64E94FB9-F74E-4EBD-A72D-2FA2901C18B1}"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7485C9-ADC2-4776-8EF5-2B5001E075B1}"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337A3F31-8B02-415A-82C0-78BA5563D11D}">
      <dgm:prSet/>
      <dgm:spPr/>
      <dgm:t>
        <a:bodyPr/>
        <a:lstStyle/>
        <a:p>
          <a:pPr>
            <a:defRPr cap="all"/>
          </a:pPr>
          <a:r>
            <a:rPr lang="en-GB"/>
            <a:t>View your prescription details</a:t>
          </a:r>
          <a:endParaRPr lang="en-US"/>
        </a:p>
      </dgm:t>
    </dgm:pt>
    <dgm:pt modelId="{5498BBA6-B17A-4B11-B463-80694FD440C6}" type="parTrans" cxnId="{A432272A-D6BB-402D-9BF9-65E07F18FEDF}">
      <dgm:prSet/>
      <dgm:spPr/>
      <dgm:t>
        <a:bodyPr/>
        <a:lstStyle/>
        <a:p>
          <a:endParaRPr lang="en-US"/>
        </a:p>
      </dgm:t>
    </dgm:pt>
    <dgm:pt modelId="{3BCCED39-E39A-4557-92B7-8D45DAE072BB}" type="sibTrans" cxnId="{A432272A-D6BB-402D-9BF9-65E07F18FEDF}">
      <dgm:prSet/>
      <dgm:spPr/>
      <dgm:t>
        <a:bodyPr/>
        <a:lstStyle/>
        <a:p>
          <a:endParaRPr lang="en-US"/>
        </a:p>
      </dgm:t>
    </dgm:pt>
    <dgm:pt modelId="{8C4466FC-B39E-4631-8625-B33E86BE3988}">
      <dgm:prSet/>
      <dgm:spPr/>
      <dgm:t>
        <a:bodyPr/>
        <a:lstStyle/>
        <a:p>
          <a:pPr>
            <a:defRPr cap="all"/>
          </a:pPr>
          <a:r>
            <a:rPr lang="en-GB"/>
            <a:t>Order repeat prescriptions</a:t>
          </a:r>
          <a:endParaRPr lang="en-US"/>
        </a:p>
      </dgm:t>
    </dgm:pt>
    <dgm:pt modelId="{989C8084-2D97-4A09-BE9F-1A9C3304A02F}" type="parTrans" cxnId="{A9A7C05B-AA17-4C09-AA12-A39F8F83AD67}">
      <dgm:prSet/>
      <dgm:spPr/>
      <dgm:t>
        <a:bodyPr/>
        <a:lstStyle/>
        <a:p>
          <a:endParaRPr lang="en-US"/>
        </a:p>
      </dgm:t>
    </dgm:pt>
    <dgm:pt modelId="{84C0CAA3-DDE1-420B-941E-1978C23D580C}" type="sibTrans" cxnId="{A9A7C05B-AA17-4C09-AA12-A39F8F83AD67}">
      <dgm:prSet/>
      <dgm:spPr/>
      <dgm:t>
        <a:bodyPr/>
        <a:lstStyle/>
        <a:p>
          <a:endParaRPr lang="en-US"/>
        </a:p>
      </dgm:t>
    </dgm:pt>
    <dgm:pt modelId="{E950AC67-FF40-4E64-B902-703E1B297B37}">
      <dgm:prSet/>
      <dgm:spPr/>
      <dgm:t>
        <a:bodyPr/>
        <a:lstStyle/>
        <a:p>
          <a:pPr>
            <a:defRPr cap="all"/>
          </a:pPr>
          <a:r>
            <a:rPr lang="en-GB"/>
            <a:t>Book a COVID or flu vaccination</a:t>
          </a:r>
          <a:endParaRPr lang="en-US"/>
        </a:p>
      </dgm:t>
    </dgm:pt>
    <dgm:pt modelId="{62B8C2F6-FBDA-47A0-9866-148829EE213C}" type="parTrans" cxnId="{93B50DDE-A5CD-4A09-93CA-E7D145B5CA1F}">
      <dgm:prSet/>
      <dgm:spPr/>
      <dgm:t>
        <a:bodyPr/>
        <a:lstStyle/>
        <a:p>
          <a:endParaRPr lang="en-US"/>
        </a:p>
      </dgm:t>
    </dgm:pt>
    <dgm:pt modelId="{AF93B5A8-C627-47C9-85D5-1B429AC68CE1}" type="sibTrans" cxnId="{93B50DDE-A5CD-4A09-93CA-E7D145B5CA1F}">
      <dgm:prSet/>
      <dgm:spPr/>
      <dgm:t>
        <a:bodyPr/>
        <a:lstStyle/>
        <a:p>
          <a:endParaRPr lang="en-US"/>
        </a:p>
      </dgm:t>
    </dgm:pt>
    <dgm:pt modelId="{1AFADF9B-868D-4BAA-9207-0CAB66551DD4}">
      <dgm:prSet/>
      <dgm:spPr/>
      <dgm:t>
        <a:bodyPr/>
        <a:lstStyle/>
        <a:p>
          <a:pPr>
            <a:defRPr cap="all"/>
          </a:pPr>
          <a:r>
            <a:rPr lang="en-GB"/>
            <a:t>Receive messages from your GP and healthcare providers</a:t>
          </a:r>
          <a:endParaRPr lang="en-US"/>
        </a:p>
      </dgm:t>
    </dgm:pt>
    <dgm:pt modelId="{38560CAD-8DFF-4487-94DF-40F42ED1F21D}" type="parTrans" cxnId="{3777B7B8-B638-4D07-B436-5AE5DBF83DAE}">
      <dgm:prSet/>
      <dgm:spPr/>
      <dgm:t>
        <a:bodyPr/>
        <a:lstStyle/>
        <a:p>
          <a:endParaRPr lang="en-US"/>
        </a:p>
      </dgm:t>
    </dgm:pt>
    <dgm:pt modelId="{34F1993B-73BC-4177-82E5-10CEE1CD36D5}" type="sibTrans" cxnId="{3777B7B8-B638-4D07-B436-5AE5DBF83DAE}">
      <dgm:prSet/>
      <dgm:spPr/>
      <dgm:t>
        <a:bodyPr/>
        <a:lstStyle/>
        <a:p>
          <a:endParaRPr lang="en-US"/>
        </a:p>
      </dgm:t>
    </dgm:pt>
    <dgm:pt modelId="{933F1427-3383-4AE8-B006-B6EE1B8DDA94}" type="pres">
      <dgm:prSet presAssocID="{737485C9-ADC2-4776-8EF5-2B5001E075B1}" presName="root" presStyleCnt="0">
        <dgm:presLayoutVars>
          <dgm:dir/>
          <dgm:resizeHandles val="exact"/>
        </dgm:presLayoutVars>
      </dgm:prSet>
      <dgm:spPr/>
    </dgm:pt>
    <dgm:pt modelId="{5D53B70A-FA69-43C1-A2B8-D7A966FCF9A0}" type="pres">
      <dgm:prSet presAssocID="{337A3F31-8B02-415A-82C0-78BA5563D11D}" presName="compNode" presStyleCnt="0"/>
      <dgm:spPr/>
    </dgm:pt>
    <dgm:pt modelId="{4E12C7A7-3E63-47DC-B5D5-C2C57ED555C6}" type="pres">
      <dgm:prSet presAssocID="{337A3F31-8B02-415A-82C0-78BA5563D11D}" presName="iconBgRect" presStyleLbl="bgShp" presStyleIdx="0" presStyleCnt="4"/>
      <dgm:spPr/>
    </dgm:pt>
    <dgm:pt modelId="{B25609DF-2127-4D57-9CED-55F2A3017F88}" type="pres">
      <dgm:prSet presAssocID="{337A3F31-8B02-415A-82C0-78BA5563D11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AE1D168F-9265-4159-B5D7-9BF9E5D56B24}" type="pres">
      <dgm:prSet presAssocID="{337A3F31-8B02-415A-82C0-78BA5563D11D}" presName="spaceRect" presStyleCnt="0"/>
      <dgm:spPr/>
    </dgm:pt>
    <dgm:pt modelId="{3E4547BD-E2F0-44E8-A3AA-EF7E5CA61C33}" type="pres">
      <dgm:prSet presAssocID="{337A3F31-8B02-415A-82C0-78BA5563D11D}" presName="textRect" presStyleLbl="revTx" presStyleIdx="0" presStyleCnt="4">
        <dgm:presLayoutVars>
          <dgm:chMax val="1"/>
          <dgm:chPref val="1"/>
        </dgm:presLayoutVars>
      </dgm:prSet>
      <dgm:spPr/>
    </dgm:pt>
    <dgm:pt modelId="{5259BE3D-3EA3-463C-82D8-8469C28F5101}" type="pres">
      <dgm:prSet presAssocID="{3BCCED39-E39A-4557-92B7-8D45DAE072BB}" presName="sibTrans" presStyleCnt="0"/>
      <dgm:spPr/>
    </dgm:pt>
    <dgm:pt modelId="{D3120D61-89FF-4B49-8441-B184DD41C1C4}" type="pres">
      <dgm:prSet presAssocID="{8C4466FC-B39E-4631-8625-B33E86BE3988}" presName="compNode" presStyleCnt="0"/>
      <dgm:spPr/>
    </dgm:pt>
    <dgm:pt modelId="{B9E289F6-972E-49FF-B547-91DE5BB94B87}" type="pres">
      <dgm:prSet presAssocID="{8C4466FC-B39E-4631-8625-B33E86BE3988}" presName="iconBgRect" presStyleLbl="bgShp" presStyleIdx="1" presStyleCnt="4"/>
      <dgm:spPr/>
    </dgm:pt>
    <dgm:pt modelId="{0EB4A3B5-A2E1-47A3-8E9C-5D61491A1A79}" type="pres">
      <dgm:prSet presAssocID="{8C4466FC-B39E-4631-8625-B33E86BE398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7F76ECAE-BFA1-47DB-BA0E-714179B52DF1}" type="pres">
      <dgm:prSet presAssocID="{8C4466FC-B39E-4631-8625-B33E86BE3988}" presName="spaceRect" presStyleCnt="0"/>
      <dgm:spPr/>
    </dgm:pt>
    <dgm:pt modelId="{FFDDF10C-E545-4AEE-B994-81091F7681B2}" type="pres">
      <dgm:prSet presAssocID="{8C4466FC-B39E-4631-8625-B33E86BE3988}" presName="textRect" presStyleLbl="revTx" presStyleIdx="1" presStyleCnt="4">
        <dgm:presLayoutVars>
          <dgm:chMax val="1"/>
          <dgm:chPref val="1"/>
        </dgm:presLayoutVars>
      </dgm:prSet>
      <dgm:spPr/>
    </dgm:pt>
    <dgm:pt modelId="{B66B17C1-2F54-4C20-96B2-3B44559AF303}" type="pres">
      <dgm:prSet presAssocID="{84C0CAA3-DDE1-420B-941E-1978C23D580C}" presName="sibTrans" presStyleCnt="0"/>
      <dgm:spPr/>
    </dgm:pt>
    <dgm:pt modelId="{B7260DFC-478F-4FC7-A128-AB912BA8F992}" type="pres">
      <dgm:prSet presAssocID="{E950AC67-FF40-4E64-B902-703E1B297B37}" presName="compNode" presStyleCnt="0"/>
      <dgm:spPr/>
    </dgm:pt>
    <dgm:pt modelId="{60CE62B0-A99C-48C9-A196-08375950651B}" type="pres">
      <dgm:prSet presAssocID="{E950AC67-FF40-4E64-B902-703E1B297B37}" presName="iconBgRect" presStyleLbl="bgShp" presStyleIdx="2" presStyleCnt="4"/>
      <dgm:spPr/>
    </dgm:pt>
    <dgm:pt modelId="{26DF98E4-176E-4D5A-9A9E-FBCDD91DDBE8}" type="pres">
      <dgm:prSet presAssocID="{E950AC67-FF40-4E64-B902-703E1B297B3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edle"/>
        </a:ext>
      </dgm:extLst>
    </dgm:pt>
    <dgm:pt modelId="{C46B26EB-935F-4C65-BC74-5BF348C4E198}" type="pres">
      <dgm:prSet presAssocID="{E950AC67-FF40-4E64-B902-703E1B297B37}" presName="spaceRect" presStyleCnt="0"/>
      <dgm:spPr/>
    </dgm:pt>
    <dgm:pt modelId="{AAAE1082-CDA5-4EA8-8271-80541C0B8FE2}" type="pres">
      <dgm:prSet presAssocID="{E950AC67-FF40-4E64-B902-703E1B297B37}" presName="textRect" presStyleLbl="revTx" presStyleIdx="2" presStyleCnt="4">
        <dgm:presLayoutVars>
          <dgm:chMax val="1"/>
          <dgm:chPref val="1"/>
        </dgm:presLayoutVars>
      </dgm:prSet>
      <dgm:spPr/>
    </dgm:pt>
    <dgm:pt modelId="{E3C2B402-2D85-4006-9798-6E01067B246D}" type="pres">
      <dgm:prSet presAssocID="{AF93B5A8-C627-47C9-85D5-1B429AC68CE1}" presName="sibTrans" presStyleCnt="0"/>
      <dgm:spPr/>
    </dgm:pt>
    <dgm:pt modelId="{09E55203-E9A9-4B5C-A6E2-943424C16313}" type="pres">
      <dgm:prSet presAssocID="{1AFADF9B-868D-4BAA-9207-0CAB66551DD4}" presName="compNode" presStyleCnt="0"/>
      <dgm:spPr/>
    </dgm:pt>
    <dgm:pt modelId="{40BE0396-9375-4371-BFDE-F5D95C0581BC}" type="pres">
      <dgm:prSet presAssocID="{1AFADF9B-868D-4BAA-9207-0CAB66551DD4}" presName="iconBgRect" presStyleLbl="bgShp" presStyleIdx="3" presStyleCnt="4"/>
      <dgm:spPr/>
    </dgm:pt>
    <dgm:pt modelId="{BAD4ED4E-F51B-4C5A-9679-007A80ADC311}" type="pres">
      <dgm:prSet presAssocID="{1AFADF9B-868D-4BAA-9207-0CAB66551DD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37EED877-A1A8-4066-89FB-64F38A42539C}" type="pres">
      <dgm:prSet presAssocID="{1AFADF9B-868D-4BAA-9207-0CAB66551DD4}" presName="spaceRect" presStyleCnt="0"/>
      <dgm:spPr/>
    </dgm:pt>
    <dgm:pt modelId="{9630BF0E-9485-445E-97B9-4272A562495C}" type="pres">
      <dgm:prSet presAssocID="{1AFADF9B-868D-4BAA-9207-0CAB66551DD4}" presName="textRect" presStyleLbl="revTx" presStyleIdx="3" presStyleCnt="4">
        <dgm:presLayoutVars>
          <dgm:chMax val="1"/>
          <dgm:chPref val="1"/>
        </dgm:presLayoutVars>
      </dgm:prSet>
      <dgm:spPr/>
    </dgm:pt>
  </dgm:ptLst>
  <dgm:cxnLst>
    <dgm:cxn modelId="{6E8B9E28-BC59-4415-AEF0-E4B74F636AA1}" type="presOf" srcId="{737485C9-ADC2-4776-8EF5-2B5001E075B1}" destId="{933F1427-3383-4AE8-B006-B6EE1B8DDA94}" srcOrd="0" destOrd="0" presId="urn:microsoft.com/office/officeart/2018/5/layout/IconCircleLabelList"/>
    <dgm:cxn modelId="{A432272A-D6BB-402D-9BF9-65E07F18FEDF}" srcId="{737485C9-ADC2-4776-8EF5-2B5001E075B1}" destId="{337A3F31-8B02-415A-82C0-78BA5563D11D}" srcOrd="0" destOrd="0" parTransId="{5498BBA6-B17A-4B11-B463-80694FD440C6}" sibTransId="{3BCCED39-E39A-4557-92B7-8D45DAE072BB}"/>
    <dgm:cxn modelId="{A9A7C05B-AA17-4C09-AA12-A39F8F83AD67}" srcId="{737485C9-ADC2-4776-8EF5-2B5001E075B1}" destId="{8C4466FC-B39E-4631-8625-B33E86BE3988}" srcOrd="1" destOrd="0" parTransId="{989C8084-2D97-4A09-BE9F-1A9C3304A02F}" sibTransId="{84C0CAA3-DDE1-420B-941E-1978C23D580C}"/>
    <dgm:cxn modelId="{E4FD535E-7294-45F0-8F13-60887EEC1800}" type="presOf" srcId="{8C4466FC-B39E-4631-8625-B33E86BE3988}" destId="{FFDDF10C-E545-4AEE-B994-81091F7681B2}" srcOrd="0" destOrd="0" presId="urn:microsoft.com/office/officeart/2018/5/layout/IconCircleLabelList"/>
    <dgm:cxn modelId="{7163455F-94A2-4088-AB8F-B131473F711D}" type="presOf" srcId="{1AFADF9B-868D-4BAA-9207-0CAB66551DD4}" destId="{9630BF0E-9485-445E-97B9-4272A562495C}" srcOrd="0" destOrd="0" presId="urn:microsoft.com/office/officeart/2018/5/layout/IconCircleLabelList"/>
    <dgm:cxn modelId="{3777B7B8-B638-4D07-B436-5AE5DBF83DAE}" srcId="{737485C9-ADC2-4776-8EF5-2B5001E075B1}" destId="{1AFADF9B-868D-4BAA-9207-0CAB66551DD4}" srcOrd="3" destOrd="0" parTransId="{38560CAD-8DFF-4487-94DF-40F42ED1F21D}" sibTransId="{34F1993B-73BC-4177-82E5-10CEE1CD36D5}"/>
    <dgm:cxn modelId="{93B50DDE-A5CD-4A09-93CA-E7D145B5CA1F}" srcId="{737485C9-ADC2-4776-8EF5-2B5001E075B1}" destId="{E950AC67-FF40-4E64-B902-703E1B297B37}" srcOrd="2" destOrd="0" parTransId="{62B8C2F6-FBDA-47A0-9866-148829EE213C}" sibTransId="{AF93B5A8-C627-47C9-85D5-1B429AC68CE1}"/>
    <dgm:cxn modelId="{FB2663EC-8AF4-4ECB-B2CC-FA1AAFCE1A67}" type="presOf" srcId="{E950AC67-FF40-4E64-B902-703E1B297B37}" destId="{AAAE1082-CDA5-4EA8-8271-80541C0B8FE2}" srcOrd="0" destOrd="0" presId="urn:microsoft.com/office/officeart/2018/5/layout/IconCircleLabelList"/>
    <dgm:cxn modelId="{F5C17FF0-89CF-466D-B238-77BDC0845F5B}" type="presOf" srcId="{337A3F31-8B02-415A-82C0-78BA5563D11D}" destId="{3E4547BD-E2F0-44E8-A3AA-EF7E5CA61C33}" srcOrd="0" destOrd="0" presId="urn:microsoft.com/office/officeart/2018/5/layout/IconCircleLabelList"/>
    <dgm:cxn modelId="{98486C58-2B69-4224-BE56-522A5894200A}" type="presParOf" srcId="{933F1427-3383-4AE8-B006-B6EE1B8DDA94}" destId="{5D53B70A-FA69-43C1-A2B8-D7A966FCF9A0}" srcOrd="0" destOrd="0" presId="urn:microsoft.com/office/officeart/2018/5/layout/IconCircleLabelList"/>
    <dgm:cxn modelId="{2A417A42-F02A-444F-B46F-0193A71FA672}" type="presParOf" srcId="{5D53B70A-FA69-43C1-A2B8-D7A966FCF9A0}" destId="{4E12C7A7-3E63-47DC-B5D5-C2C57ED555C6}" srcOrd="0" destOrd="0" presId="urn:microsoft.com/office/officeart/2018/5/layout/IconCircleLabelList"/>
    <dgm:cxn modelId="{B02CE05D-633C-4CDA-93F1-47B4D7F6B11B}" type="presParOf" srcId="{5D53B70A-FA69-43C1-A2B8-D7A966FCF9A0}" destId="{B25609DF-2127-4D57-9CED-55F2A3017F88}" srcOrd="1" destOrd="0" presId="urn:microsoft.com/office/officeart/2018/5/layout/IconCircleLabelList"/>
    <dgm:cxn modelId="{FD4626A1-309D-47C2-84B3-9BF16B4BE057}" type="presParOf" srcId="{5D53B70A-FA69-43C1-A2B8-D7A966FCF9A0}" destId="{AE1D168F-9265-4159-B5D7-9BF9E5D56B24}" srcOrd="2" destOrd="0" presId="urn:microsoft.com/office/officeart/2018/5/layout/IconCircleLabelList"/>
    <dgm:cxn modelId="{C32439FB-37C8-45AC-AA73-36F7F36B8F8F}" type="presParOf" srcId="{5D53B70A-FA69-43C1-A2B8-D7A966FCF9A0}" destId="{3E4547BD-E2F0-44E8-A3AA-EF7E5CA61C33}" srcOrd="3" destOrd="0" presId="urn:microsoft.com/office/officeart/2018/5/layout/IconCircleLabelList"/>
    <dgm:cxn modelId="{EF8F05DB-2CCC-4285-BAB8-C3630F774B8C}" type="presParOf" srcId="{933F1427-3383-4AE8-B006-B6EE1B8DDA94}" destId="{5259BE3D-3EA3-463C-82D8-8469C28F5101}" srcOrd="1" destOrd="0" presId="urn:microsoft.com/office/officeart/2018/5/layout/IconCircleLabelList"/>
    <dgm:cxn modelId="{721A4D19-5239-4872-8600-E16F41C37715}" type="presParOf" srcId="{933F1427-3383-4AE8-B006-B6EE1B8DDA94}" destId="{D3120D61-89FF-4B49-8441-B184DD41C1C4}" srcOrd="2" destOrd="0" presId="urn:microsoft.com/office/officeart/2018/5/layout/IconCircleLabelList"/>
    <dgm:cxn modelId="{24D54940-F034-4B76-A75A-241265556C69}" type="presParOf" srcId="{D3120D61-89FF-4B49-8441-B184DD41C1C4}" destId="{B9E289F6-972E-49FF-B547-91DE5BB94B87}" srcOrd="0" destOrd="0" presId="urn:microsoft.com/office/officeart/2018/5/layout/IconCircleLabelList"/>
    <dgm:cxn modelId="{2399F6EF-0064-4841-BA8E-8CBE3D27EF8E}" type="presParOf" srcId="{D3120D61-89FF-4B49-8441-B184DD41C1C4}" destId="{0EB4A3B5-A2E1-47A3-8E9C-5D61491A1A79}" srcOrd="1" destOrd="0" presId="urn:microsoft.com/office/officeart/2018/5/layout/IconCircleLabelList"/>
    <dgm:cxn modelId="{599CF016-3914-431F-A520-ED5B8CC9290B}" type="presParOf" srcId="{D3120D61-89FF-4B49-8441-B184DD41C1C4}" destId="{7F76ECAE-BFA1-47DB-BA0E-714179B52DF1}" srcOrd="2" destOrd="0" presId="urn:microsoft.com/office/officeart/2018/5/layout/IconCircleLabelList"/>
    <dgm:cxn modelId="{01EE2BB8-1B19-401C-B4CC-3C195BEB165A}" type="presParOf" srcId="{D3120D61-89FF-4B49-8441-B184DD41C1C4}" destId="{FFDDF10C-E545-4AEE-B994-81091F7681B2}" srcOrd="3" destOrd="0" presId="urn:microsoft.com/office/officeart/2018/5/layout/IconCircleLabelList"/>
    <dgm:cxn modelId="{91743440-8667-405A-8EEF-0117319A5CC9}" type="presParOf" srcId="{933F1427-3383-4AE8-B006-B6EE1B8DDA94}" destId="{B66B17C1-2F54-4C20-96B2-3B44559AF303}" srcOrd="3" destOrd="0" presId="urn:microsoft.com/office/officeart/2018/5/layout/IconCircleLabelList"/>
    <dgm:cxn modelId="{F2B07B56-C397-44A3-AF36-C1C85D9E8F47}" type="presParOf" srcId="{933F1427-3383-4AE8-B006-B6EE1B8DDA94}" destId="{B7260DFC-478F-4FC7-A128-AB912BA8F992}" srcOrd="4" destOrd="0" presId="urn:microsoft.com/office/officeart/2018/5/layout/IconCircleLabelList"/>
    <dgm:cxn modelId="{534CF970-1F23-4CFB-B736-959F0361F684}" type="presParOf" srcId="{B7260DFC-478F-4FC7-A128-AB912BA8F992}" destId="{60CE62B0-A99C-48C9-A196-08375950651B}" srcOrd="0" destOrd="0" presId="urn:microsoft.com/office/officeart/2018/5/layout/IconCircleLabelList"/>
    <dgm:cxn modelId="{087CD410-0051-4F8E-965F-8BD93B60B32D}" type="presParOf" srcId="{B7260DFC-478F-4FC7-A128-AB912BA8F992}" destId="{26DF98E4-176E-4D5A-9A9E-FBCDD91DDBE8}" srcOrd="1" destOrd="0" presId="urn:microsoft.com/office/officeart/2018/5/layout/IconCircleLabelList"/>
    <dgm:cxn modelId="{2D90D544-7191-4E35-A4FC-9796DB9D9842}" type="presParOf" srcId="{B7260DFC-478F-4FC7-A128-AB912BA8F992}" destId="{C46B26EB-935F-4C65-BC74-5BF348C4E198}" srcOrd="2" destOrd="0" presId="urn:microsoft.com/office/officeart/2018/5/layout/IconCircleLabelList"/>
    <dgm:cxn modelId="{C81C6630-7AC4-4677-9D04-163DE7780FD2}" type="presParOf" srcId="{B7260DFC-478F-4FC7-A128-AB912BA8F992}" destId="{AAAE1082-CDA5-4EA8-8271-80541C0B8FE2}" srcOrd="3" destOrd="0" presId="urn:microsoft.com/office/officeart/2018/5/layout/IconCircleLabelList"/>
    <dgm:cxn modelId="{AF5291F1-058F-47A6-81A6-9F2D90F21EB9}" type="presParOf" srcId="{933F1427-3383-4AE8-B006-B6EE1B8DDA94}" destId="{E3C2B402-2D85-4006-9798-6E01067B246D}" srcOrd="5" destOrd="0" presId="urn:microsoft.com/office/officeart/2018/5/layout/IconCircleLabelList"/>
    <dgm:cxn modelId="{C2C98BFD-B745-45BB-B483-F09BBED3B256}" type="presParOf" srcId="{933F1427-3383-4AE8-B006-B6EE1B8DDA94}" destId="{09E55203-E9A9-4B5C-A6E2-943424C16313}" srcOrd="6" destOrd="0" presId="urn:microsoft.com/office/officeart/2018/5/layout/IconCircleLabelList"/>
    <dgm:cxn modelId="{546A337C-8B19-4C41-834A-26306DB227F6}" type="presParOf" srcId="{09E55203-E9A9-4B5C-A6E2-943424C16313}" destId="{40BE0396-9375-4371-BFDE-F5D95C0581BC}" srcOrd="0" destOrd="0" presId="urn:microsoft.com/office/officeart/2018/5/layout/IconCircleLabelList"/>
    <dgm:cxn modelId="{66B00CC7-F3D6-4466-8EBE-983FAF73E6DE}" type="presParOf" srcId="{09E55203-E9A9-4B5C-A6E2-943424C16313}" destId="{BAD4ED4E-F51B-4C5A-9679-007A80ADC311}" srcOrd="1" destOrd="0" presId="urn:microsoft.com/office/officeart/2018/5/layout/IconCircleLabelList"/>
    <dgm:cxn modelId="{28CB5BBE-41B6-4C19-9619-4D5189EADB12}" type="presParOf" srcId="{09E55203-E9A9-4B5C-A6E2-943424C16313}" destId="{37EED877-A1A8-4066-89FB-64F38A42539C}" srcOrd="2" destOrd="0" presId="urn:microsoft.com/office/officeart/2018/5/layout/IconCircleLabelList"/>
    <dgm:cxn modelId="{99C46227-A867-47CC-A1A4-75D829326468}" type="presParOf" srcId="{09E55203-E9A9-4B5C-A6E2-943424C16313}" destId="{9630BF0E-9485-445E-97B9-4272A562495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81FE07-30F1-4BF5-BFB9-037107A123DC}" type="doc">
      <dgm:prSet loTypeId="urn:microsoft.com/office/officeart/2016/7/layout/LinearBlockProcessNumbered" loCatId="process" qsTypeId="urn:microsoft.com/office/officeart/2005/8/quickstyle/simple4" qsCatId="simple" csTypeId="urn:microsoft.com/office/officeart/2005/8/colors/accent2_2" csCatId="accent2"/>
      <dgm:spPr/>
      <dgm:t>
        <a:bodyPr/>
        <a:lstStyle/>
        <a:p>
          <a:endParaRPr lang="en-US"/>
        </a:p>
      </dgm:t>
    </dgm:pt>
    <dgm:pt modelId="{421CADFC-EFD4-463B-A63E-592A78FCBF20}">
      <dgm:prSet/>
      <dgm:spPr/>
      <dgm:t>
        <a:bodyPr/>
        <a:lstStyle/>
        <a:p>
          <a:r>
            <a:rPr lang="en-GB"/>
            <a:t>View your health record</a:t>
          </a:r>
          <a:endParaRPr lang="en-US"/>
        </a:p>
      </dgm:t>
    </dgm:pt>
    <dgm:pt modelId="{764A63BE-039C-45E8-8CF9-C246A109523D}" type="parTrans" cxnId="{BF516178-61E3-4AFD-ADDA-AD01A87A0D07}">
      <dgm:prSet/>
      <dgm:spPr/>
      <dgm:t>
        <a:bodyPr/>
        <a:lstStyle/>
        <a:p>
          <a:endParaRPr lang="en-US"/>
        </a:p>
      </dgm:t>
    </dgm:pt>
    <dgm:pt modelId="{2B7FB427-80D8-402F-A963-2EFCDFA28EB9}" type="sibTrans" cxnId="{BF516178-61E3-4AFD-ADDA-AD01A87A0D07}">
      <dgm:prSet phldrT="01" phldr="0"/>
      <dgm:spPr/>
      <dgm:t>
        <a:bodyPr/>
        <a:lstStyle/>
        <a:p>
          <a:r>
            <a:rPr lang="en-US"/>
            <a:t>01</a:t>
          </a:r>
        </a:p>
      </dgm:t>
    </dgm:pt>
    <dgm:pt modelId="{7505036D-5B3F-4C93-8A6D-EA60A215F8C7}">
      <dgm:prSet/>
      <dgm:spPr/>
      <dgm:t>
        <a:bodyPr/>
        <a:lstStyle/>
        <a:p>
          <a:r>
            <a:rPr lang="en-GB"/>
            <a:t>View test results</a:t>
          </a:r>
          <a:endParaRPr lang="en-US"/>
        </a:p>
      </dgm:t>
    </dgm:pt>
    <dgm:pt modelId="{0FE4EAAD-5925-4F34-80B1-79193CEA82DB}" type="parTrans" cxnId="{A0C1064F-67E8-4B47-96E8-0B24CB4A2966}">
      <dgm:prSet/>
      <dgm:spPr/>
      <dgm:t>
        <a:bodyPr/>
        <a:lstStyle/>
        <a:p>
          <a:endParaRPr lang="en-US"/>
        </a:p>
      </dgm:t>
    </dgm:pt>
    <dgm:pt modelId="{594823EF-3B29-4245-B29C-209B5F5D4F3A}" type="sibTrans" cxnId="{A0C1064F-67E8-4B47-96E8-0B24CB4A2966}">
      <dgm:prSet phldrT="02" phldr="0"/>
      <dgm:spPr/>
      <dgm:t>
        <a:bodyPr/>
        <a:lstStyle/>
        <a:p>
          <a:r>
            <a:rPr lang="en-US"/>
            <a:t>02</a:t>
          </a:r>
        </a:p>
      </dgm:t>
    </dgm:pt>
    <dgm:pt modelId="{4B54F055-A433-415E-A9D2-41BAA4F8BDFB}">
      <dgm:prSet/>
      <dgm:spPr/>
      <dgm:t>
        <a:bodyPr/>
        <a:lstStyle/>
        <a:p>
          <a:r>
            <a:rPr lang="en-GB"/>
            <a:t>Nominate a pharmacy</a:t>
          </a:r>
          <a:endParaRPr lang="en-US"/>
        </a:p>
      </dgm:t>
    </dgm:pt>
    <dgm:pt modelId="{C138EB3F-C3AB-4B06-9968-71386C5A4157}" type="parTrans" cxnId="{724CDD00-7913-4EF0-BDF8-95886489B4C5}">
      <dgm:prSet/>
      <dgm:spPr/>
      <dgm:t>
        <a:bodyPr/>
        <a:lstStyle/>
        <a:p>
          <a:endParaRPr lang="en-US"/>
        </a:p>
      </dgm:t>
    </dgm:pt>
    <dgm:pt modelId="{2FB22326-CB5A-4BFF-9391-76418D34DF56}" type="sibTrans" cxnId="{724CDD00-7913-4EF0-BDF8-95886489B4C5}">
      <dgm:prSet phldrT="03" phldr="0"/>
      <dgm:spPr/>
      <dgm:t>
        <a:bodyPr/>
        <a:lstStyle/>
        <a:p>
          <a:r>
            <a:rPr lang="en-US"/>
            <a:t>03</a:t>
          </a:r>
        </a:p>
      </dgm:t>
    </dgm:pt>
    <dgm:pt modelId="{00FF11DC-A2B3-4993-BF0D-E65593DC4BE2}">
      <dgm:prSet/>
      <dgm:spPr/>
      <dgm:t>
        <a:bodyPr/>
        <a:lstStyle/>
        <a:p>
          <a:r>
            <a:rPr lang="en-GB"/>
            <a:t>View your NHS number</a:t>
          </a:r>
          <a:endParaRPr lang="en-US"/>
        </a:p>
      </dgm:t>
    </dgm:pt>
    <dgm:pt modelId="{CD66A8C8-E005-4267-B246-1C5B2F01F6D7}" type="parTrans" cxnId="{BA057D7E-44A7-4E3A-94D8-BA8FF7BE5121}">
      <dgm:prSet/>
      <dgm:spPr/>
      <dgm:t>
        <a:bodyPr/>
        <a:lstStyle/>
        <a:p>
          <a:endParaRPr lang="en-US"/>
        </a:p>
      </dgm:t>
    </dgm:pt>
    <dgm:pt modelId="{13C702EC-5BBF-4F51-BDF0-F58B08F1198A}" type="sibTrans" cxnId="{BA057D7E-44A7-4E3A-94D8-BA8FF7BE5121}">
      <dgm:prSet phldrT="04" phldr="0"/>
      <dgm:spPr/>
      <dgm:t>
        <a:bodyPr/>
        <a:lstStyle/>
        <a:p>
          <a:r>
            <a:rPr lang="en-US"/>
            <a:t>04</a:t>
          </a:r>
        </a:p>
      </dgm:t>
    </dgm:pt>
    <dgm:pt modelId="{2626F466-09B2-4AE9-AC3B-994D7DB85B9C}">
      <dgm:prSet/>
      <dgm:spPr/>
      <dgm:t>
        <a:bodyPr/>
        <a:lstStyle/>
        <a:p>
          <a:r>
            <a:rPr lang="en-GB"/>
            <a:t>Register for a GP</a:t>
          </a:r>
          <a:endParaRPr lang="en-US"/>
        </a:p>
      </dgm:t>
    </dgm:pt>
    <dgm:pt modelId="{82DB9D75-2271-4B58-BF68-87FFFBA13D1E}" type="parTrans" cxnId="{E1419558-A742-40EC-9E65-28064016FDC6}">
      <dgm:prSet/>
      <dgm:spPr/>
      <dgm:t>
        <a:bodyPr/>
        <a:lstStyle/>
        <a:p>
          <a:endParaRPr lang="en-US"/>
        </a:p>
      </dgm:t>
    </dgm:pt>
    <dgm:pt modelId="{62518D4D-F1F4-421C-A5BF-33162E3D40F6}" type="sibTrans" cxnId="{E1419558-A742-40EC-9E65-28064016FDC6}">
      <dgm:prSet phldrT="05" phldr="0"/>
      <dgm:spPr/>
      <dgm:t>
        <a:bodyPr/>
        <a:lstStyle/>
        <a:p>
          <a:r>
            <a:rPr lang="en-US"/>
            <a:t>05</a:t>
          </a:r>
        </a:p>
      </dgm:t>
    </dgm:pt>
    <dgm:pt modelId="{96B8AE8F-D0AC-4F63-B4CF-AC056C43E847}">
      <dgm:prSet/>
      <dgm:spPr/>
      <dgm:t>
        <a:bodyPr/>
        <a:lstStyle/>
        <a:p>
          <a:r>
            <a:rPr lang="en-GB" dirty="0"/>
            <a:t>Make an organ donation decision</a:t>
          </a:r>
          <a:endParaRPr lang="en-US" dirty="0"/>
        </a:p>
      </dgm:t>
    </dgm:pt>
    <dgm:pt modelId="{2252DA02-F855-4915-AA1B-92253142E975}" type="parTrans" cxnId="{97DDD05C-9D96-4FF6-9D52-81498E29FFC4}">
      <dgm:prSet/>
      <dgm:spPr/>
      <dgm:t>
        <a:bodyPr/>
        <a:lstStyle/>
        <a:p>
          <a:endParaRPr lang="en-US"/>
        </a:p>
      </dgm:t>
    </dgm:pt>
    <dgm:pt modelId="{4F5E6FE5-1A17-4D69-B144-337EDC57CA9F}" type="sibTrans" cxnId="{97DDD05C-9D96-4FF6-9D52-81498E29FFC4}">
      <dgm:prSet phldrT="06" phldr="0"/>
      <dgm:spPr/>
      <dgm:t>
        <a:bodyPr/>
        <a:lstStyle/>
        <a:p>
          <a:r>
            <a:rPr lang="en-US"/>
            <a:t>06</a:t>
          </a:r>
        </a:p>
      </dgm:t>
    </dgm:pt>
    <dgm:pt modelId="{2E3D3BB1-86EC-49A5-BD16-9C340C5F29F7}">
      <dgm:prSet/>
      <dgm:spPr/>
      <dgm:t>
        <a:bodyPr/>
        <a:lstStyle/>
        <a:p>
          <a:r>
            <a:rPr lang="en-GB"/>
            <a:t>Link account </a:t>
          </a:r>
          <a:endParaRPr lang="en-US"/>
        </a:p>
      </dgm:t>
    </dgm:pt>
    <dgm:pt modelId="{AA2CADF7-C982-4128-ACD3-E21AB290FBCD}" type="parTrans" cxnId="{2BC5A4E1-5434-4852-8CEE-974F4874DA53}">
      <dgm:prSet/>
      <dgm:spPr/>
      <dgm:t>
        <a:bodyPr/>
        <a:lstStyle/>
        <a:p>
          <a:endParaRPr lang="en-US"/>
        </a:p>
      </dgm:t>
    </dgm:pt>
    <dgm:pt modelId="{26085082-125E-4C39-970C-D0901CA7CC0C}" type="sibTrans" cxnId="{2BC5A4E1-5434-4852-8CEE-974F4874DA53}">
      <dgm:prSet phldrT="07" phldr="0"/>
      <dgm:spPr/>
      <dgm:t>
        <a:bodyPr/>
        <a:lstStyle/>
        <a:p>
          <a:r>
            <a:rPr lang="en-US"/>
            <a:t>07</a:t>
          </a:r>
        </a:p>
      </dgm:t>
    </dgm:pt>
    <dgm:pt modelId="{CBD91AA4-1F1C-4CDD-A3C7-4529EC5ED486}" type="pres">
      <dgm:prSet presAssocID="{9D81FE07-30F1-4BF5-BFB9-037107A123DC}" presName="Name0" presStyleCnt="0">
        <dgm:presLayoutVars>
          <dgm:animLvl val="lvl"/>
          <dgm:resizeHandles val="exact"/>
        </dgm:presLayoutVars>
      </dgm:prSet>
      <dgm:spPr/>
    </dgm:pt>
    <dgm:pt modelId="{53514AAC-B5B6-41BB-873E-A9776A78FD1E}" type="pres">
      <dgm:prSet presAssocID="{421CADFC-EFD4-463B-A63E-592A78FCBF20}" presName="compositeNode" presStyleCnt="0">
        <dgm:presLayoutVars>
          <dgm:bulletEnabled val="1"/>
        </dgm:presLayoutVars>
      </dgm:prSet>
      <dgm:spPr/>
    </dgm:pt>
    <dgm:pt modelId="{C5E3B139-7245-4BE7-8ECF-D4EAD82D2199}" type="pres">
      <dgm:prSet presAssocID="{421CADFC-EFD4-463B-A63E-592A78FCBF20}" presName="bgRect" presStyleLbl="alignNode1" presStyleIdx="0" presStyleCnt="7"/>
      <dgm:spPr/>
    </dgm:pt>
    <dgm:pt modelId="{8F6FA853-1FE3-400B-9804-988AC339D95B}" type="pres">
      <dgm:prSet presAssocID="{2B7FB427-80D8-402F-A963-2EFCDFA28EB9}" presName="sibTransNodeRect" presStyleLbl="alignNode1" presStyleIdx="0" presStyleCnt="7">
        <dgm:presLayoutVars>
          <dgm:chMax val="0"/>
          <dgm:bulletEnabled val="1"/>
        </dgm:presLayoutVars>
      </dgm:prSet>
      <dgm:spPr/>
    </dgm:pt>
    <dgm:pt modelId="{FD5816E8-FE59-4479-AF69-657418096EFD}" type="pres">
      <dgm:prSet presAssocID="{421CADFC-EFD4-463B-A63E-592A78FCBF20}" presName="nodeRect" presStyleLbl="alignNode1" presStyleIdx="0" presStyleCnt="7">
        <dgm:presLayoutVars>
          <dgm:bulletEnabled val="1"/>
        </dgm:presLayoutVars>
      </dgm:prSet>
      <dgm:spPr/>
    </dgm:pt>
    <dgm:pt modelId="{5FF26554-3EA0-49B4-87BA-A05E08BD5044}" type="pres">
      <dgm:prSet presAssocID="{2B7FB427-80D8-402F-A963-2EFCDFA28EB9}" presName="sibTrans" presStyleCnt="0"/>
      <dgm:spPr/>
    </dgm:pt>
    <dgm:pt modelId="{5AD8707A-1B75-4011-B43C-3584D69D8AE7}" type="pres">
      <dgm:prSet presAssocID="{7505036D-5B3F-4C93-8A6D-EA60A215F8C7}" presName="compositeNode" presStyleCnt="0">
        <dgm:presLayoutVars>
          <dgm:bulletEnabled val="1"/>
        </dgm:presLayoutVars>
      </dgm:prSet>
      <dgm:spPr/>
    </dgm:pt>
    <dgm:pt modelId="{6E897AA6-785C-417A-AB7E-2AE4D6FDFB06}" type="pres">
      <dgm:prSet presAssocID="{7505036D-5B3F-4C93-8A6D-EA60A215F8C7}" presName="bgRect" presStyleLbl="alignNode1" presStyleIdx="1" presStyleCnt="7"/>
      <dgm:spPr/>
    </dgm:pt>
    <dgm:pt modelId="{3898AE72-39DA-4546-829D-A2C18B8C751C}" type="pres">
      <dgm:prSet presAssocID="{594823EF-3B29-4245-B29C-209B5F5D4F3A}" presName="sibTransNodeRect" presStyleLbl="alignNode1" presStyleIdx="1" presStyleCnt="7">
        <dgm:presLayoutVars>
          <dgm:chMax val="0"/>
          <dgm:bulletEnabled val="1"/>
        </dgm:presLayoutVars>
      </dgm:prSet>
      <dgm:spPr/>
    </dgm:pt>
    <dgm:pt modelId="{BA337B81-D2DD-480B-9CFB-3E6CCF3B53C2}" type="pres">
      <dgm:prSet presAssocID="{7505036D-5B3F-4C93-8A6D-EA60A215F8C7}" presName="nodeRect" presStyleLbl="alignNode1" presStyleIdx="1" presStyleCnt="7">
        <dgm:presLayoutVars>
          <dgm:bulletEnabled val="1"/>
        </dgm:presLayoutVars>
      </dgm:prSet>
      <dgm:spPr/>
    </dgm:pt>
    <dgm:pt modelId="{9EF379FE-BC7E-4751-81DC-A05DCF8DC0FB}" type="pres">
      <dgm:prSet presAssocID="{594823EF-3B29-4245-B29C-209B5F5D4F3A}" presName="sibTrans" presStyleCnt="0"/>
      <dgm:spPr/>
    </dgm:pt>
    <dgm:pt modelId="{4123239C-55C1-4C7F-A637-755EE857C72E}" type="pres">
      <dgm:prSet presAssocID="{4B54F055-A433-415E-A9D2-41BAA4F8BDFB}" presName="compositeNode" presStyleCnt="0">
        <dgm:presLayoutVars>
          <dgm:bulletEnabled val="1"/>
        </dgm:presLayoutVars>
      </dgm:prSet>
      <dgm:spPr/>
    </dgm:pt>
    <dgm:pt modelId="{C8ABD5AE-CD29-42E9-B444-E86DEBD5B266}" type="pres">
      <dgm:prSet presAssocID="{4B54F055-A433-415E-A9D2-41BAA4F8BDFB}" presName="bgRect" presStyleLbl="alignNode1" presStyleIdx="2" presStyleCnt="7"/>
      <dgm:spPr/>
    </dgm:pt>
    <dgm:pt modelId="{5B4F9A3A-561E-461B-B49F-C7897C56C06B}" type="pres">
      <dgm:prSet presAssocID="{2FB22326-CB5A-4BFF-9391-76418D34DF56}" presName="sibTransNodeRect" presStyleLbl="alignNode1" presStyleIdx="2" presStyleCnt="7">
        <dgm:presLayoutVars>
          <dgm:chMax val="0"/>
          <dgm:bulletEnabled val="1"/>
        </dgm:presLayoutVars>
      </dgm:prSet>
      <dgm:spPr/>
    </dgm:pt>
    <dgm:pt modelId="{B27C2929-0BD4-4588-9B27-766C1B25DC16}" type="pres">
      <dgm:prSet presAssocID="{4B54F055-A433-415E-A9D2-41BAA4F8BDFB}" presName="nodeRect" presStyleLbl="alignNode1" presStyleIdx="2" presStyleCnt="7">
        <dgm:presLayoutVars>
          <dgm:bulletEnabled val="1"/>
        </dgm:presLayoutVars>
      </dgm:prSet>
      <dgm:spPr/>
    </dgm:pt>
    <dgm:pt modelId="{DF480D43-F33C-4E85-A3BA-EFABA6B97593}" type="pres">
      <dgm:prSet presAssocID="{2FB22326-CB5A-4BFF-9391-76418D34DF56}" presName="sibTrans" presStyleCnt="0"/>
      <dgm:spPr/>
    </dgm:pt>
    <dgm:pt modelId="{94302BE5-4CDD-429E-9A1C-09F42B2B5139}" type="pres">
      <dgm:prSet presAssocID="{00FF11DC-A2B3-4993-BF0D-E65593DC4BE2}" presName="compositeNode" presStyleCnt="0">
        <dgm:presLayoutVars>
          <dgm:bulletEnabled val="1"/>
        </dgm:presLayoutVars>
      </dgm:prSet>
      <dgm:spPr/>
    </dgm:pt>
    <dgm:pt modelId="{D817647B-40F4-4EC5-874B-59B1DCC7C878}" type="pres">
      <dgm:prSet presAssocID="{00FF11DC-A2B3-4993-BF0D-E65593DC4BE2}" presName="bgRect" presStyleLbl="alignNode1" presStyleIdx="3" presStyleCnt="7"/>
      <dgm:spPr/>
    </dgm:pt>
    <dgm:pt modelId="{46672708-ECEC-427E-B17A-8B91E3D100AB}" type="pres">
      <dgm:prSet presAssocID="{13C702EC-5BBF-4F51-BDF0-F58B08F1198A}" presName="sibTransNodeRect" presStyleLbl="alignNode1" presStyleIdx="3" presStyleCnt="7">
        <dgm:presLayoutVars>
          <dgm:chMax val="0"/>
          <dgm:bulletEnabled val="1"/>
        </dgm:presLayoutVars>
      </dgm:prSet>
      <dgm:spPr/>
    </dgm:pt>
    <dgm:pt modelId="{4C7CF58F-663C-47FB-A2BE-1711ADB7A5EB}" type="pres">
      <dgm:prSet presAssocID="{00FF11DC-A2B3-4993-BF0D-E65593DC4BE2}" presName="nodeRect" presStyleLbl="alignNode1" presStyleIdx="3" presStyleCnt="7">
        <dgm:presLayoutVars>
          <dgm:bulletEnabled val="1"/>
        </dgm:presLayoutVars>
      </dgm:prSet>
      <dgm:spPr/>
    </dgm:pt>
    <dgm:pt modelId="{37B43BB6-C685-4E15-9F6C-4B103DA08E9A}" type="pres">
      <dgm:prSet presAssocID="{13C702EC-5BBF-4F51-BDF0-F58B08F1198A}" presName="sibTrans" presStyleCnt="0"/>
      <dgm:spPr/>
    </dgm:pt>
    <dgm:pt modelId="{5F0C8039-D66B-40ED-AE1F-A50D9D11A3A0}" type="pres">
      <dgm:prSet presAssocID="{2626F466-09B2-4AE9-AC3B-994D7DB85B9C}" presName="compositeNode" presStyleCnt="0">
        <dgm:presLayoutVars>
          <dgm:bulletEnabled val="1"/>
        </dgm:presLayoutVars>
      </dgm:prSet>
      <dgm:spPr/>
    </dgm:pt>
    <dgm:pt modelId="{194D6A42-4704-4746-8A2F-0E2389D81518}" type="pres">
      <dgm:prSet presAssocID="{2626F466-09B2-4AE9-AC3B-994D7DB85B9C}" presName="bgRect" presStyleLbl="alignNode1" presStyleIdx="4" presStyleCnt="7"/>
      <dgm:spPr/>
    </dgm:pt>
    <dgm:pt modelId="{620964F1-B651-42AA-9F7F-F9E1CB23354C}" type="pres">
      <dgm:prSet presAssocID="{62518D4D-F1F4-421C-A5BF-33162E3D40F6}" presName="sibTransNodeRect" presStyleLbl="alignNode1" presStyleIdx="4" presStyleCnt="7">
        <dgm:presLayoutVars>
          <dgm:chMax val="0"/>
          <dgm:bulletEnabled val="1"/>
        </dgm:presLayoutVars>
      </dgm:prSet>
      <dgm:spPr/>
    </dgm:pt>
    <dgm:pt modelId="{D6DDBC8A-D07A-4CC2-8F7C-25E04BD2CFA8}" type="pres">
      <dgm:prSet presAssocID="{2626F466-09B2-4AE9-AC3B-994D7DB85B9C}" presName="nodeRect" presStyleLbl="alignNode1" presStyleIdx="4" presStyleCnt="7">
        <dgm:presLayoutVars>
          <dgm:bulletEnabled val="1"/>
        </dgm:presLayoutVars>
      </dgm:prSet>
      <dgm:spPr/>
    </dgm:pt>
    <dgm:pt modelId="{5DB83BBC-9DAB-4E7F-89C1-9F85D773C9F6}" type="pres">
      <dgm:prSet presAssocID="{62518D4D-F1F4-421C-A5BF-33162E3D40F6}" presName="sibTrans" presStyleCnt="0"/>
      <dgm:spPr/>
    </dgm:pt>
    <dgm:pt modelId="{6D08E00B-49B1-4020-8386-5782922C970D}" type="pres">
      <dgm:prSet presAssocID="{96B8AE8F-D0AC-4F63-B4CF-AC056C43E847}" presName="compositeNode" presStyleCnt="0">
        <dgm:presLayoutVars>
          <dgm:bulletEnabled val="1"/>
        </dgm:presLayoutVars>
      </dgm:prSet>
      <dgm:spPr/>
    </dgm:pt>
    <dgm:pt modelId="{0A583977-3113-4D72-AD81-3BFBEC57D532}" type="pres">
      <dgm:prSet presAssocID="{96B8AE8F-D0AC-4F63-B4CF-AC056C43E847}" presName="bgRect" presStyleLbl="alignNode1" presStyleIdx="5" presStyleCnt="7"/>
      <dgm:spPr/>
    </dgm:pt>
    <dgm:pt modelId="{C0AA42D6-1CF7-4701-A447-6463CCA38A8B}" type="pres">
      <dgm:prSet presAssocID="{4F5E6FE5-1A17-4D69-B144-337EDC57CA9F}" presName="sibTransNodeRect" presStyleLbl="alignNode1" presStyleIdx="5" presStyleCnt="7">
        <dgm:presLayoutVars>
          <dgm:chMax val="0"/>
          <dgm:bulletEnabled val="1"/>
        </dgm:presLayoutVars>
      </dgm:prSet>
      <dgm:spPr/>
    </dgm:pt>
    <dgm:pt modelId="{E2A8D886-F432-4A33-997A-7A0A0B4C3056}" type="pres">
      <dgm:prSet presAssocID="{96B8AE8F-D0AC-4F63-B4CF-AC056C43E847}" presName="nodeRect" presStyleLbl="alignNode1" presStyleIdx="5" presStyleCnt="7">
        <dgm:presLayoutVars>
          <dgm:bulletEnabled val="1"/>
        </dgm:presLayoutVars>
      </dgm:prSet>
      <dgm:spPr/>
    </dgm:pt>
    <dgm:pt modelId="{2BC2C439-9184-4A3A-AB4A-95BD5917C8D3}" type="pres">
      <dgm:prSet presAssocID="{4F5E6FE5-1A17-4D69-B144-337EDC57CA9F}" presName="sibTrans" presStyleCnt="0"/>
      <dgm:spPr/>
    </dgm:pt>
    <dgm:pt modelId="{B8B55A7C-B369-4A41-A443-C3904A4AC715}" type="pres">
      <dgm:prSet presAssocID="{2E3D3BB1-86EC-49A5-BD16-9C340C5F29F7}" presName="compositeNode" presStyleCnt="0">
        <dgm:presLayoutVars>
          <dgm:bulletEnabled val="1"/>
        </dgm:presLayoutVars>
      </dgm:prSet>
      <dgm:spPr/>
    </dgm:pt>
    <dgm:pt modelId="{5857EDF2-4C73-4F65-9974-6E15A9838035}" type="pres">
      <dgm:prSet presAssocID="{2E3D3BB1-86EC-49A5-BD16-9C340C5F29F7}" presName="bgRect" presStyleLbl="alignNode1" presStyleIdx="6" presStyleCnt="7"/>
      <dgm:spPr/>
    </dgm:pt>
    <dgm:pt modelId="{DFB10A4E-319C-4A70-BD29-5B1C12F7C143}" type="pres">
      <dgm:prSet presAssocID="{26085082-125E-4C39-970C-D0901CA7CC0C}" presName="sibTransNodeRect" presStyleLbl="alignNode1" presStyleIdx="6" presStyleCnt="7">
        <dgm:presLayoutVars>
          <dgm:chMax val="0"/>
          <dgm:bulletEnabled val="1"/>
        </dgm:presLayoutVars>
      </dgm:prSet>
      <dgm:spPr/>
    </dgm:pt>
    <dgm:pt modelId="{1405059C-70C9-4352-A5D9-7071C268E0E4}" type="pres">
      <dgm:prSet presAssocID="{2E3D3BB1-86EC-49A5-BD16-9C340C5F29F7}" presName="nodeRect" presStyleLbl="alignNode1" presStyleIdx="6" presStyleCnt="7">
        <dgm:presLayoutVars>
          <dgm:bulletEnabled val="1"/>
        </dgm:presLayoutVars>
      </dgm:prSet>
      <dgm:spPr/>
    </dgm:pt>
  </dgm:ptLst>
  <dgm:cxnLst>
    <dgm:cxn modelId="{B0AE9400-34F9-40A5-BA8A-F7262C35544F}" type="presOf" srcId="{96B8AE8F-D0AC-4F63-B4CF-AC056C43E847}" destId="{0A583977-3113-4D72-AD81-3BFBEC57D532}" srcOrd="0" destOrd="0" presId="urn:microsoft.com/office/officeart/2016/7/layout/LinearBlockProcessNumbered"/>
    <dgm:cxn modelId="{724CDD00-7913-4EF0-BDF8-95886489B4C5}" srcId="{9D81FE07-30F1-4BF5-BFB9-037107A123DC}" destId="{4B54F055-A433-415E-A9D2-41BAA4F8BDFB}" srcOrd="2" destOrd="0" parTransId="{C138EB3F-C3AB-4B06-9968-71386C5A4157}" sibTransId="{2FB22326-CB5A-4BFF-9391-76418D34DF56}"/>
    <dgm:cxn modelId="{11702302-FF0B-48CD-9E5F-D15BF9A7F0E1}" type="presOf" srcId="{00FF11DC-A2B3-4993-BF0D-E65593DC4BE2}" destId="{4C7CF58F-663C-47FB-A2BE-1711ADB7A5EB}" srcOrd="1" destOrd="0" presId="urn:microsoft.com/office/officeart/2016/7/layout/LinearBlockProcessNumbered"/>
    <dgm:cxn modelId="{72E97D0A-973C-4B17-8A8D-219160DCFF75}" type="presOf" srcId="{00FF11DC-A2B3-4993-BF0D-E65593DC4BE2}" destId="{D817647B-40F4-4EC5-874B-59B1DCC7C878}" srcOrd="0" destOrd="0" presId="urn:microsoft.com/office/officeart/2016/7/layout/LinearBlockProcessNumbered"/>
    <dgm:cxn modelId="{C2314610-FD7F-4990-8FD7-C762E7D1E5C3}" type="presOf" srcId="{2626F466-09B2-4AE9-AC3B-994D7DB85B9C}" destId="{194D6A42-4704-4746-8A2F-0E2389D81518}" srcOrd="0" destOrd="0" presId="urn:microsoft.com/office/officeart/2016/7/layout/LinearBlockProcessNumbered"/>
    <dgm:cxn modelId="{92DEE922-4D17-434A-A65F-6C29B1D8CE1F}" type="presOf" srcId="{4B54F055-A433-415E-A9D2-41BAA4F8BDFB}" destId="{C8ABD5AE-CD29-42E9-B444-E86DEBD5B266}" srcOrd="0" destOrd="0" presId="urn:microsoft.com/office/officeart/2016/7/layout/LinearBlockProcessNumbered"/>
    <dgm:cxn modelId="{1157ED22-4306-4695-9575-D94BB2D2999A}" type="presOf" srcId="{13C702EC-5BBF-4F51-BDF0-F58B08F1198A}" destId="{46672708-ECEC-427E-B17A-8B91E3D100AB}" srcOrd="0" destOrd="0" presId="urn:microsoft.com/office/officeart/2016/7/layout/LinearBlockProcessNumbered"/>
    <dgm:cxn modelId="{8A34E032-9078-4700-9408-E5DC5011C306}" type="presOf" srcId="{96B8AE8F-D0AC-4F63-B4CF-AC056C43E847}" destId="{E2A8D886-F432-4A33-997A-7A0A0B4C3056}" srcOrd="1" destOrd="0" presId="urn:microsoft.com/office/officeart/2016/7/layout/LinearBlockProcessNumbered"/>
    <dgm:cxn modelId="{413D8137-4363-45DB-9BED-8088BF953659}" type="presOf" srcId="{2E3D3BB1-86EC-49A5-BD16-9C340C5F29F7}" destId="{1405059C-70C9-4352-A5D9-7071C268E0E4}" srcOrd="1" destOrd="0" presId="urn:microsoft.com/office/officeart/2016/7/layout/LinearBlockProcessNumbered"/>
    <dgm:cxn modelId="{97DDD05C-9D96-4FF6-9D52-81498E29FFC4}" srcId="{9D81FE07-30F1-4BF5-BFB9-037107A123DC}" destId="{96B8AE8F-D0AC-4F63-B4CF-AC056C43E847}" srcOrd="5" destOrd="0" parTransId="{2252DA02-F855-4915-AA1B-92253142E975}" sibTransId="{4F5E6FE5-1A17-4D69-B144-337EDC57CA9F}"/>
    <dgm:cxn modelId="{89BDBD65-63AF-4D9E-99F0-B56CF090A349}" type="presOf" srcId="{2626F466-09B2-4AE9-AC3B-994D7DB85B9C}" destId="{D6DDBC8A-D07A-4CC2-8F7C-25E04BD2CFA8}" srcOrd="1" destOrd="0" presId="urn:microsoft.com/office/officeart/2016/7/layout/LinearBlockProcessNumbered"/>
    <dgm:cxn modelId="{BE352347-18E7-4DB1-B93A-C07B1CAC5B43}" type="presOf" srcId="{421CADFC-EFD4-463B-A63E-592A78FCBF20}" destId="{FD5816E8-FE59-4479-AF69-657418096EFD}" srcOrd="1" destOrd="0" presId="urn:microsoft.com/office/officeart/2016/7/layout/LinearBlockProcessNumbered"/>
    <dgm:cxn modelId="{DB73126A-9256-489A-BFAE-6DFA342B6ACA}" type="presOf" srcId="{7505036D-5B3F-4C93-8A6D-EA60A215F8C7}" destId="{BA337B81-D2DD-480B-9CFB-3E6CCF3B53C2}" srcOrd="1" destOrd="0" presId="urn:microsoft.com/office/officeart/2016/7/layout/LinearBlockProcessNumbered"/>
    <dgm:cxn modelId="{EDE1A06C-14AC-4951-A862-8CBBF6915704}" type="presOf" srcId="{4B54F055-A433-415E-A9D2-41BAA4F8BDFB}" destId="{B27C2929-0BD4-4588-9B27-766C1B25DC16}" srcOrd="1" destOrd="0" presId="urn:microsoft.com/office/officeart/2016/7/layout/LinearBlockProcessNumbered"/>
    <dgm:cxn modelId="{C77CC54D-B068-45BD-B1B0-D9027D78EAD0}" type="presOf" srcId="{9D81FE07-30F1-4BF5-BFB9-037107A123DC}" destId="{CBD91AA4-1F1C-4CDD-A3C7-4529EC5ED486}" srcOrd="0" destOrd="0" presId="urn:microsoft.com/office/officeart/2016/7/layout/LinearBlockProcessNumbered"/>
    <dgm:cxn modelId="{A0C1064F-67E8-4B47-96E8-0B24CB4A2966}" srcId="{9D81FE07-30F1-4BF5-BFB9-037107A123DC}" destId="{7505036D-5B3F-4C93-8A6D-EA60A215F8C7}" srcOrd="1" destOrd="0" parTransId="{0FE4EAAD-5925-4F34-80B1-79193CEA82DB}" sibTransId="{594823EF-3B29-4245-B29C-209B5F5D4F3A}"/>
    <dgm:cxn modelId="{D1464252-B629-462A-A3FD-6F1186C904D8}" type="presOf" srcId="{7505036D-5B3F-4C93-8A6D-EA60A215F8C7}" destId="{6E897AA6-785C-417A-AB7E-2AE4D6FDFB06}" srcOrd="0" destOrd="0" presId="urn:microsoft.com/office/officeart/2016/7/layout/LinearBlockProcessNumbered"/>
    <dgm:cxn modelId="{BF516178-61E3-4AFD-ADDA-AD01A87A0D07}" srcId="{9D81FE07-30F1-4BF5-BFB9-037107A123DC}" destId="{421CADFC-EFD4-463B-A63E-592A78FCBF20}" srcOrd="0" destOrd="0" parTransId="{764A63BE-039C-45E8-8CF9-C246A109523D}" sibTransId="{2B7FB427-80D8-402F-A963-2EFCDFA28EB9}"/>
    <dgm:cxn modelId="{E1419558-A742-40EC-9E65-28064016FDC6}" srcId="{9D81FE07-30F1-4BF5-BFB9-037107A123DC}" destId="{2626F466-09B2-4AE9-AC3B-994D7DB85B9C}" srcOrd="4" destOrd="0" parTransId="{82DB9D75-2271-4B58-BF68-87FFFBA13D1E}" sibTransId="{62518D4D-F1F4-421C-A5BF-33162E3D40F6}"/>
    <dgm:cxn modelId="{BDCCCB5A-FE62-47AA-B426-41B98FEE0FB3}" type="presOf" srcId="{4F5E6FE5-1A17-4D69-B144-337EDC57CA9F}" destId="{C0AA42D6-1CF7-4701-A447-6463CCA38A8B}" srcOrd="0" destOrd="0" presId="urn:microsoft.com/office/officeart/2016/7/layout/LinearBlockProcessNumbered"/>
    <dgm:cxn modelId="{56E0647D-4AE9-45D8-B0A3-64E8ACF242FE}" type="presOf" srcId="{2E3D3BB1-86EC-49A5-BD16-9C340C5F29F7}" destId="{5857EDF2-4C73-4F65-9974-6E15A9838035}" srcOrd="0" destOrd="0" presId="urn:microsoft.com/office/officeart/2016/7/layout/LinearBlockProcessNumbered"/>
    <dgm:cxn modelId="{BA057D7E-44A7-4E3A-94D8-BA8FF7BE5121}" srcId="{9D81FE07-30F1-4BF5-BFB9-037107A123DC}" destId="{00FF11DC-A2B3-4993-BF0D-E65593DC4BE2}" srcOrd="3" destOrd="0" parTransId="{CD66A8C8-E005-4267-B246-1C5B2F01F6D7}" sibTransId="{13C702EC-5BBF-4F51-BDF0-F58B08F1198A}"/>
    <dgm:cxn modelId="{34FA708E-4782-4478-913A-D46E0677A485}" type="presOf" srcId="{62518D4D-F1F4-421C-A5BF-33162E3D40F6}" destId="{620964F1-B651-42AA-9F7F-F9E1CB23354C}" srcOrd="0" destOrd="0" presId="urn:microsoft.com/office/officeart/2016/7/layout/LinearBlockProcessNumbered"/>
    <dgm:cxn modelId="{77F32693-2F02-4F93-92BF-2FF3F74C27F3}" type="presOf" srcId="{594823EF-3B29-4245-B29C-209B5F5D4F3A}" destId="{3898AE72-39DA-4546-829D-A2C18B8C751C}" srcOrd="0" destOrd="0" presId="urn:microsoft.com/office/officeart/2016/7/layout/LinearBlockProcessNumbered"/>
    <dgm:cxn modelId="{D00B1B9E-C5F7-4CDD-997F-31B18C5E30A6}" type="presOf" srcId="{2FB22326-CB5A-4BFF-9391-76418D34DF56}" destId="{5B4F9A3A-561E-461B-B49F-C7897C56C06B}" srcOrd="0" destOrd="0" presId="urn:microsoft.com/office/officeart/2016/7/layout/LinearBlockProcessNumbered"/>
    <dgm:cxn modelId="{B3DC50D6-997C-4F9C-8F71-487A3B8078F6}" type="presOf" srcId="{26085082-125E-4C39-970C-D0901CA7CC0C}" destId="{DFB10A4E-319C-4A70-BD29-5B1C12F7C143}" srcOrd="0" destOrd="0" presId="urn:microsoft.com/office/officeart/2016/7/layout/LinearBlockProcessNumbered"/>
    <dgm:cxn modelId="{2BC5A4E1-5434-4852-8CEE-974F4874DA53}" srcId="{9D81FE07-30F1-4BF5-BFB9-037107A123DC}" destId="{2E3D3BB1-86EC-49A5-BD16-9C340C5F29F7}" srcOrd="6" destOrd="0" parTransId="{AA2CADF7-C982-4128-ACD3-E21AB290FBCD}" sibTransId="{26085082-125E-4C39-970C-D0901CA7CC0C}"/>
    <dgm:cxn modelId="{2BD58FEF-1C16-48F5-B55B-C175E4EAE8B9}" type="presOf" srcId="{421CADFC-EFD4-463B-A63E-592A78FCBF20}" destId="{C5E3B139-7245-4BE7-8ECF-D4EAD82D2199}" srcOrd="0" destOrd="0" presId="urn:microsoft.com/office/officeart/2016/7/layout/LinearBlockProcessNumbered"/>
    <dgm:cxn modelId="{9371BEF7-0918-4F55-86C2-56E7A1530740}" type="presOf" srcId="{2B7FB427-80D8-402F-A963-2EFCDFA28EB9}" destId="{8F6FA853-1FE3-400B-9804-988AC339D95B}" srcOrd="0" destOrd="0" presId="urn:microsoft.com/office/officeart/2016/7/layout/LinearBlockProcessNumbered"/>
    <dgm:cxn modelId="{D6E0515D-3837-4001-ACF4-377C46D9D6E3}" type="presParOf" srcId="{CBD91AA4-1F1C-4CDD-A3C7-4529EC5ED486}" destId="{53514AAC-B5B6-41BB-873E-A9776A78FD1E}" srcOrd="0" destOrd="0" presId="urn:microsoft.com/office/officeart/2016/7/layout/LinearBlockProcessNumbered"/>
    <dgm:cxn modelId="{A1F33E93-199A-4DF9-9F1F-DB669EB06B99}" type="presParOf" srcId="{53514AAC-B5B6-41BB-873E-A9776A78FD1E}" destId="{C5E3B139-7245-4BE7-8ECF-D4EAD82D2199}" srcOrd="0" destOrd="0" presId="urn:microsoft.com/office/officeart/2016/7/layout/LinearBlockProcessNumbered"/>
    <dgm:cxn modelId="{6E8E0701-CCC4-4F54-8E64-70B91BB9C27A}" type="presParOf" srcId="{53514AAC-B5B6-41BB-873E-A9776A78FD1E}" destId="{8F6FA853-1FE3-400B-9804-988AC339D95B}" srcOrd="1" destOrd="0" presId="urn:microsoft.com/office/officeart/2016/7/layout/LinearBlockProcessNumbered"/>
    <dgm:cxn modelId="{ABF9F65D-9404-4BD6-999F-5550805DF000}" type="presParOf" srcId="{53514AAC-B5B6-41BB-873E-A9776A78FD1E}" destId="{FD5816E8-FE59-4479-AF69-657418096EFD}" srcOrd="2" destOrd="0" presId="urn:microsoft.com/office/officeart/2016/7/layout/LinearBlockProcessNumbered"/>
    <dgm:cxn modelId="{FBAB2698-2EEC-491E-94FE-57F9E61B68F5}" type="presParOf" srcId="{CBD91AA4-1F1C-4CDD-A3C7-4529EC5ED486}" destId="{5FF26554-3EA0-49B4-87BA-A05E08BD5044}" srcOrd="1" destOrd="0" presId="urn:microsoft.com/office/officeart/2016/7/layout/LinearBlockProcessNumbered"/>
    <dgm:cxn modelId="{C436FFE1-1543-4124-973D-6D49720471A5}" type="presParOf" srcId="{CBD91AA4-1F1C-4CDD-A3C7-4529EC5ED486}" destId="{5AD8707A-1B75-4011-B43C-3584D69D8AE7}" srcOrd="2" destOrd="0" presId="urn:microsoft.com/office/officeart/2016/7/layout/LinearBlockProcessNumbered"/>
    <dgm:cxn modelId="{C5E4F473-C8AE-4185-8085-16540D874060}" type="presParOf" srcId="{5AD8707A-1B75-4011-B43C-3584D69D8AE7}" destId="{6E897AA6-785C-417A-AB7E-2AE4D6FDFB06}" srcOrd="0" destOrd="0" presId="urn:microsoft.com/office/officeart/2016/7/layout/LinearBlockProcessNumbered"/>
    <dgm:cxn modelId="{4B2647B6-756E-4575-8BF4-195D8A03B436}" type="presParOf" srcId="{5AD8707A-1B75-4011-B43C-3584D69D8AE7}" destId="{3898AE72-39DA-4546-829D-A2C18B8C751C}" srcOrd="1" destOrd="0" presId="urn:microsoft.com/office/officeart/2016/7/layout/LinearBlockProcessNumbered"/>
    <dgm:cxn modelId="{E2674510-5D47-45CB-9E3B-1B6BD27F928D}" type="presParOf" srcId="{5AD8707A-1B75-4011-B43C-3584D69D8AE7}" destId="{BA337B81-D2DD-480B-9CFB-3E6CCF3B53C2}" srcOrd="2" destOrd="0" presId="urn:microsoft.com/office/officeart/2016/7/layout/LinearBlockProcessNumbered"/>
    <dgm:cxn modelId="{33DC7127-9BAC-43DF-A268-634B23C92706}" type="presParOf" srcId="{CBD91AA4-1F1C-4CDD-A3C7-4529EC5ED486}" destId="{9EF379FE-BC7E-4751-81DC-A05DCF8DC0FB}" srcOrd="3" destOrd="0" presId="urn:microsoft.com/office/officeart/2016/7/layout/LinearBlockProcessNumbered"/>
    <dgm:cxn modelId="{353FBDE3-9918-4E6A-A32A-3DF0D13A5DB6}" type="presParOf" srcId="{CBD91AA4-1F1C-4CDD-A3C7-4529EC5ED486}" destId="{4123239C-55C1-4C7F-A637-755EE857C72E}" srcOrd="4" destOrd="0" presId="urn:microsoft.com/office/officeart/2016/7/layout/LinearBlockProcessNumbered"/>
    <dgm:cxn modelId="{CC6672A4-1890-43F0-BCBE-198E4D246169}" type="presParOf" srcId="{4123239C-55C1-4C7F-A637-755EE857C72E}" destId="{C8ABD5AE-CD29-42E9-B444-E86DEBD5B266}" srcOrd="0" destOrd="0" presId="urn:microsoft.com/office/officeart/2016/7/layout/LinearBlockProcessNumbered"/>
    <dgm:cxn modelId="{5F7A4D69-C032-4978-AB39-BF1AE8204679}" type="presParOf" srcId="{4123239C-55C1-4C7F-A637-755EE857C72E}" destId="{5B4F9A3A-561E-461B-B49F-C7897C56C06B}" srcOrd="1" destOrd="0" presId="urn:microsoft.com/office/officeart/2016/7/layout/LinearBlockProcessNumbered"/>
    <dgm:cxn modelId="{59118517-FE7A-4BD1-B09D-6A87DBAA2F0F}" type="presParOf" srcId="{4123239C-55C1-4C7F-A637-755EE857C72E}" destId="{B27C2929-0BD4-4588-9B27-766C1B25DC16}" srcOrd="2" destOrd="0" presId="urn:microsoft.com/office/officeart/2016/7/layout/LinearBlockProcessNumbered"/>
    <dgm:cxn modelId="{9421BD14-DEA6-4D8A-BB7C-F6BE40540AE9}" type="presParOf" srcId="{CBD91AA4-1F1C-4CDD-A3C7-4529EC5ED486}" destId="{DF480D43-F33C-4E85-A3BA-EFABA6B97593}" srcOrd="5" destOrd="0" presId="urn:microsoft.com/office/officeart/2016/7/layout/LinearBlockProcessNumbered"/>
    <dgm:cxn modelId="{4C3DC410-E31E-4917-8C22-424FB1FE114C}" type="presParOf" srcId="{CBD91AA4-1F1C-4CDD-A3C7-4529EC5ED486}" destId="{94302BE5-4CDD-429E-9A1C-09F42B2B5139}" srcOrd="6" destOrd="0" presId="urn:microsoft.com/office/officeart/2016/7/layout/LinearBlockProcessNumbered"/>
    <dgm:cxn modelId="{6AEC5386-3B24-47B4-8DAC-40C2E5E258E8}" type="presParOf" srcId="{94302BE5-4CDD-429E-9A1C-09F42B2B5139}" destId="{D817647B-40F4-4EC5-874B-59B1DCC7C878}" srcOrd="0" destOrd="0" presId="urn:microsoft.com/office/officeart/2016/7/layout/LinearBlockProcessNumbered"/>
    <dgm:cxn modelId="{ACEA89A1-CB99-41CD-86DD-666EBABD4654}" type="presParOf" srcId="{94302BE5-4CDD-429E-9A1C-09F42B2B5139}" destId="{46672708-ECEC-427E-B17A-8B91E3D100AB}" srcOrd="1" destOrd="0" presId="urn:microsoft.com/office/officeart/2016/7/layout/LinearBlockProcessNumbered"/>
    <dgm:cxn modelId="{03206018-749C-46CF-B064-AECC1270CB25}" type="presParOf" srcId="{94302BE5-4CDD-429E-9A1C-09F42B2B5139}" destId="{4C7CF58F-663C-47FB-A2BE-1711ADB7A5EB}" srcOrd="2" destOrd="0" presId="urn:microsoft.com/office/officeart/2016/7/layout/LinearBlockProcessNumbered"/>
    <dgm:cxn modelId="{E568323C-3D3D-408A-8FC0-5CABC6D54E16}" type="presParOf" srcId="{CBD91AA4-1F1C-4CDD-A3C7-4529EC5ED486}" destId="{37B43BB6-C685-4E15-9F6C-4B103DA08E9A}" srcOrd="7" destOrd="0" presId="urn:microsoft.com/office/officeart/2016/7/layout/LinearBlockProcessNumbered"/>
    <dgm:cxn modelId="{905BAFA6-8CC3-44B8-B521-F3BD7DFCA63C}" type="presParOf" srcId="{CBD91AA4-1F1C-4CDD-A3C7-4529EC5ED486}" destId="{5F0C8039-D66B-40ED-AE1F-A50D9D11A3A0}" srcOrd="8" destOrd="0" presId="urn:microsoft.com/office/officeart/2016/7/layout/LinearBlockProcessNumbered"/>
    <dgm:cxn modelId="{B6A1DE4C-0FB7-4022-B552-4127533E9408}" type="presParOf" srcId="{5F0C8039-D66B-40ED-AE1F-A50D9D11A3A0}" destId="{194D6A42-4704-4746-8A2F-0E2389D81518}" srcOrd="0" destOrd="0" presId="urn:microsoft.com/office/officeart/2016/7/layout/LinearBlockProcessNumbered"/>
    <dgm:cxn modelId="{38C44347-C6FA-491F-A0FA-D7034794A2A2}" type="presParOf" srcId="{5F0C8039-D66B-40ED-AE1F-A50D9D11A3A0}" destId="{620964F1-B651-42AA-9F7F-F9E1CB23354C}" srcOrd="1" destOrd="0" presId="urn:microsoft.com/office/officeart/2016/7/layout/LinearBlockProcessNumbered"/>
    <dgm:cxn modelId="{4698AFFE-BB11-42D3-88BB-34D57D10CCEA}" type="presParOf" srcId="{5F0C8039-D66B-40ED-AE1F-A50D9D11A3A0}" destId="{D6DDBC8A-D07A-4CC2-8F7C-25E04BD2CFA8}" srcOrd="2" destOrd="0" presId="urn:microsoft.com/office/officeart/2016/7/layout/LinearBlockProcessNumbered"/>
    <dgm:cxn modelId="{54EC2FBC-BBE9-4BE9-A4F4-39BA0B01DF18}" type="presParOf" srcId="{CBD91AA4-1F1C-4CDD-A3C7-4529EC5ED486}" destId="{5DB83BBC-9DAB-4E7F-89C1-9F85D773C9F6}" srcOrd="9" destOrd="0" presId="urn:microsoft.com/office/officeart/2016/7/layout/LinearBlockProcessNumbered"/>
    <dgm:cxn modelId="{BECAB3D6-54FA-4ABC-AE8C-F099BAD43967}" type="presParOf" srcId="{CBD91AA4-1F1C-4CDD-A3C7-4529EC5ED486}" destId="{6D08E00B-49B1-4020-8386-5782922C970D}" srcOrd="10" destOrd="0" presId="urn:microsoft.com/office/officeart/2016/7/layout/LinearBlockProcessNumbered"/>
    <dgm:cxn modelId="{A9CBF1D7-B2E1-46C8-AA0D-0E33944D8D10}" type="presParOf" srcId="{6D08E00B-49B1-4020-8386-5782922C970D}" destId="{0A583977-3113-4D72-AD81-3BFBEC57D532}" srcOrd="0" destOrd="0" presId="urn:microsoft.com/office/officeart/2016/7/layout/LinearBlockProcessNumbered"/>
    <dgm:cxn modelId="{B92ECB3A-DB55-41FA-8CDD-0160FB214E05}" type="presParOf" srcId="{6D08E00B-49B1-4020-8386-5782922C970D}" destId="{C0AA42D6-1CF7-4701-A447-6463CCA38A8B}" srcOrd="1" destOrd="0" presId="urn:microsoft.com/office/officeart/2016/7/layout/LinearBlockProcessNumbered"/>
    <dgm:cxn modelId="{42F416B4-196C-46FC-B141-F543AEA34187}" type="presParOf" srcId="{6D08E00B-49B1-4020-8386-5782922C970D}" destId="{E2A8D886-F432-4A33-997A-7A0A0B4C3056}" srcOrd="2" destOrd="0" presId="urn:microsoft.com/office/officeart/2016/7/layout/LinearBlockProcessNumbered"/>
    <dgm:cxn modelId="{0992446E-064D-4B8C-8022-1BC2CDADABDE}" type="presParOf" srcId="{CBD91AA4-1F1C-4CDD-A3C7-4529EC5ED486}" destId="{2BC2C439-9184-4A3A-AB4A-95BD5917C8D3}" srcOrd="11" destOrd="0" presId="urn:microsoft.com/office/officeart/2016/7/layout/LinearBlockProcessNumbered"/>
    <dgm:cxn modelId="{6AEBB7E1-6638-4598-ADDF-BA0EF2144922}" type="presParOf" srcId="{CBD91AA4-1F1C-4CDD-A3C7-4529EC5ED486}" destId="{B8B55A7C-B369-4A41-A443-C3904A4AC715}" srcOrd="12" destOrd="0" presId="urn:microsoft.com/office/officeart/2016/7/layout/LinearBlockProcessNumbered"/>
    <dgm:cxn modelId="{783C264D-DF7C-425B-9965-2800E54979B7}" type="presParOf" srcId="{B8B55A7C-B369-4A41-A443-C3904A4AC715}" destId="{5857EDF2-4C73-4F65-9974-6E15A9838035}" srcOrd="0" destOrd="0" presId="urn:microsoft.com/office/officeart/2016/7/layout/LinearBlockProcessNumbered"/>
    <dgm:cxn modelId="{639F6A61-EEC8-483E-ABA8-A9E75BB96A8F}" type="presParOf" srcId="{B8B55A7C-B369-4A41-A443-C3904A4AC715}" destId="{DFB10A4E-319C-4A70-BD29-5B1C12F7C143}" srcOrd="1" destOrd="0" presId="urn:microsoft.com/office/officeart/2016/7/layout/LinearBlockProcessNumbered"/>
    <dgm:cxn modelId="{3E3C16BC-0A50-4DF7-8523-48932AC85705}" type="presParOf" srcId="{B8B55A7C-B369-4A41-A443-C3904A4AC715}" destId="{1405059C-70C9-4352-A5D9-7071C268E0E4}"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DCDB26-495F-4BFA-A794-88E7F6F97B5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CCA09184-887C-4756-B4CF-922F2127439D}">
      <dgm:prSet/>
      <dgm:spPr/>
      <dgm:t>
        <a:bodyPr/>
        <a:lstStyle/>
        <a:p>
          <a:pPr>
            <a:lnSpc>
              <a:spcPct val="100000"/>
            </a:lnSpc>
          </a:pPr>
          <a:r>
            <a:rPr lang="en-GB"/>
            <a:t>A national initiative to provide quicker access to healthcare</a:t>
          </a:r>
          <a:endParaRPr lang="en-US"/>
        </a:p>
      </dgm:t>
    </dgm:pt>
    <dgm:pt modelId="{C6584165-DFDA-488B-ADAE-10A57F9609A8}" type="parTrans" cxnId="{5161DA8D-A8B2-4F57-9D46-8FB341A22AF1}">
      <dgm:prSet/>
      <dgm:spPr/>
      <dgm:t>
        <a:bodyPr/>
        <a:lstStyle/>
        <a:p>
          <a:endParaRPr lang="en-US"/>
        </a:p>
      </dgm:t>
    </dgm:pt>
    <dgm:pt modelId="{3D4E685C-6289-4F85-9F57-A0B734B8D888}" type="sibTrans" cxnId="{5161DA8D-A8B2-4F57-9D46-8FB341A22AF1}">
      <dgm:prSet/>
      <dgm:spPr/>
      <dgm:t>
        <a:bodyPr/>
        <a:lstStyle/>
        <a:p>
          <a:endParaRPr lang="en-US"/>
        </a:p>
      </dgm:t>
    </dgm:pt>
    <dgm:pt modelId="{CEBA4148-6CC1-4735-9E26-FC085621830A}">
      <dgm:prSet/>
      <dgm:spPr/>
      <dgm:t>
        <a:bodyPr/>
        <a:lstStyle/>
        <a:p>
          <a:pPr>
            <a:lnSpc>
              <a:spcPct val="100000"/>
            </a:lnSpc>
          </a:pPr>
          <a:r>
            <a:rPr lang="en-GB" dirty="0"/>
            <a:t>Community pharmacists can offer consultations for minor conditions</a:t>
          </a:r>
          <a:endParaRPr lang="en-US" dirty="0"/>
        </a:p>
      </dgm:t>
    </dgm:pt>
    <dgm:pt modelId="{0D5BCC55-CEF5-4196-AD9D-1E6AAB479767}" type="parTrans" cxnId="{220FA607-EC34-42D4-B8AF-2AA53B5478E1}">
      <dgm:prSet/>
      <dgm:spPr/>
      <dgm:t>
        <a:bodyPr/>
        <a:lstStyle/>
        <a:p>
          <a:endParaRPr lang="en-US"/>
        </a:p>
      </dgm:t>
    </dgm:pt>
    <dgm:pt modelId="{1FB3227D-A22E-44F3-8C6D-2EFA67656829}" type="sibTrans" cxnId="{220FA607-EC34-42D4-B8AF-2AA53B5478E1}">
      <dgm:prSet/>
      <dgm:spPr/>
      <dgm:t>
        <a:bodyPr/>
        <a:lstStyle/>
        <a:p>
          <a:endParaRPr lang="en-US"/>
        </a:p>
      </dgm:t>
    </dgm:pt>
    <dgm:pt modelId="{68590BAF-3EA0-4E95-B948-65043598C34B}">
      <dgm:prSet/>
      <dgm:spPr/>
      <dgm:t>
        <a:bodyPr/>
        <a:lstStyle/>
        <a:p>
          <a:pPr>
            <a:lnSpc>
              <a:spcPct val="100000"/>
            </a:lnSpc>
          </a:pPr>
          <a:r>
            <a:rPr lang="en-GB"/>
            <a:t>Aims to reduce pressure on GP practices and A&amp;E</a:t>
          </a:r>
          <a:endParaRPr lang="en-US"/>
        </a:p>
      </dgm:t>
    </dgm:pt>
    <dgm:pt modelId="{F20FEA78-455E-42CD-AA7C-A7D244EA4012}" type="parTrans" cxnId="{898F7194-7137-4686-820F-76E7BED7E37F}">
      <dgm:prSet/>
      <dgm:spPr/>
      <dgm:t>
        <a:bodyPr/>
        <a:lstStyle/>
        <a:p>
          <a:endParaRPr lang="en-US"/>
        </a:p>
      </dgm:t>
    </dgm:pt>
    <dgm:pt modelId="{46751C7A-C2AC-4F0E-A556-24D18856A4DF}" type="sibTrans" cxnId="{898F7194-7137-4686-820F-76E7BED7E37F}">
      <dgm:prSet/>
      <dgm:spPr/>
      <dgm:t>
        <a:bodyPr/>
        <a:lstStyle/>
        <a:p>
          <a:endParaRPr lang="en-US"/>
        </a:p>
      </dgm:t>
    </dgm:pt>
    <dgm:pt modelId="{41424A16-72EC-47D4-8208-A140836A14FB}" type="pres">
      <dgm:prSet presAssocID="{90DCDB26-495F-4BFA-A794-88E7F6F97B57}" presName="root" presStyleCnt="0">
        <dgm:presLayoutVars>
          <dgm:dir/>
          <dgm:resizeHandles val="exact"/>
        </dgm:presLayoutVars>
      </dgm:prSet>
      <dgm:spPr/>
    </dgm:pt>
    <dgm:pt modelId="{5F3B9161-5675-4166-8045-1FE113A367C2}" type="pres">
      <dgm:prSet presAssocID="{CCA09184-887C-4756-B4CF-922F2127439D}" presName="compNode" presStyleCnt="0"/>
      <dgm:spPr/>
    </dgm:pt>
    <dgm:pt modelId="{9A748C41-ABCF-4981-ADF8-422EE66E8E26}" type="pres">
      <dgm:prSet presAssocID="{CCA09184-887C-4756-B4CF-922F2127439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al"/>
        </a:ext>
      </dgm:extLst>
    </dgm:pt>
    <dgm:pt modelId="{077E4970-D6F0-4A02-B38F-8928CDC37647}" type="pres">
      <dgm:prSet presAssocID="{CCA09184-887C-4756-B4CF-922F2127439D}" presName="spaceRect" presStyleCnt="0"/>
      <dgm:spPr/>
    </dgm:pt>
    <dgm:pt modelId="{373AEAF1-AE98-431F-9A29-FC284D22E625}" type="pres">
      <dgm:prSet presAssocID="{CCA09184-887C-4756-B4CF-922F2127439D}" presName="textRect" presStyleLbl="revTx" presStyleIdx="0" presStyleCnt="3">
        <dgm:presLayoutVars>
          <dgm:chMax val="1"/>
          <dgm:chPref val="1"/>
        </dgm:presLayoutVars>
      </dgm:prSet>
      <dgm:spPr/>
    </dgm:pt>
    <dgm:pt modelId="{0AAC5830-881D-4E8C-9573-C5A11409838A}" type="pres">
      <dgm:prSet presAssocID="{3D4E685C-6289-4F85-9F57-A0B734B8D888}" presName="sibTrans" presStyleCnt="0"/>
      <dgm:spPr/>
    </dgm:pt>
    <dgm:pt modelId="{81E60146-1FA1-412D-8E6C-3C1D35CCC510}" type="pres">
      <dgm:prSet presAssocID="{CEBA4148-6CC1-4735-9E26-FC085621830A}" presName="compNode" presStyleCnt="0"/>
      <dgm:spPr/>
    </dgm:pt>
    <dgm:pt modelId="{E8321BC0-4AED-4EEF-908D-99E19DD4B1D3}" type="pres">
      <dgm:prSet presAssocID="{CEBA4148-6CC1-4735-9E26-FC085621830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ine"/>
        </a:ext>
      </dgm:extLst>
    </dgm:pt>
    <dgm:pt modelId="{E64ADAF1-C479-4C1F-A0D0-AEB1241DB07D}" type="pres">
      <dgm:prSet presAssocID="{CEBA4148-6CC1-4735-9E26-FC085621830A}" presName="spaceRect" presStyleCnt="0"/>
      <dgm:spPr/>
    </dgm:pt>
    <dgm:pt modelId="{844F5ABE-D87B-4944-81D7-EE8EBE1BDD55}" type="pres">
      <dgm:prSet presAssocID="{CEBA4148-6CC1-4735-9E26-FC085621830A}" presName="textRect" presStyleLbl="revTx" presStyleIdx="1" presStyleCnt="3">
        <dgm:presLayoutVars>
          <dgm:chMax val="1"/>
          <dgm:chPref val="1"/>
        </dgm:presLayoutVars>
      </dgm:prSet>
      <dgm:spPr/>
    </dgm:pt>
    <dgm:pt modelId="{2F7D3B17-C07D-4289-8022-178227A96942}" type="pres">
      <dgm:prSet presAssocID="{1FB3227D-A22E-44F3-8C6D-2EFA67656829}" presName="sibTrans" presStyleCnt="0"/>
      <dgm:spPr/>
    </dgm:pt>
    <dgm:pt modelId="{8A871A20-70EF-4522-87E4-7A3981564460}" type="pres">
      <dgm:prSet presAssocID="{68590BAF-3EA0-4E95-B948-65043598C34B}" presName="compNode" presStyleCnt="0"/>
      <dgm:spPr/>
    </dgm:pt>
    <dgm:pt modelId="{AD062593-1103-405C-8E79-E8C86D9DE528}" type="pres">
      <dgm:prSet presAssocID="{68590BAF-3EA0-4E95-B948-65043598C34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ethoscope"/>
        </a:ext>
      </dgm:extLst>
    </dgm:pt>
    <dgm:pt modelId="{76F18F6B-0188-4A3E-911B-FD358BD0BBFD}" type="pres">
      <dgm:prSet presAssocID="{68590BAF-3EA0-4E95-B948-65043598C34B}" presName="spaceRect" presStyleCnt="0"/>
      <dgm:spPr/>
    </dgm:pt>
    <dgm:pt modelId="{B1056B44-DDE2-408A-A359-7110EBD4F179}" type="pres">
      <dgm:prSet presAssocID="{68590BAF-3EA0-4E95-B948-65043598C34B}" presName="textRect" presStyleLbl="revTx" presStyleIdx="2" presStyleCnt="3">
        <dgm:presLayoutVars>
          <dgm:chMax val="1"/>
          <dgm:chPref val="1"/>
        </dgm:presLayoutVars>
      </dgm:prSet>
      <dgm:spPr/>
    </dgm:pt>
  </dgm:ptLst>
  <dgm:cxnLst>
    <dgm:cxn modelId="{220FA607-EC34-42D4-B8AF-2AA53B5478E1}" srcId="{90DCDB26-495F-4BFA-A794-88E7F6F97B57}" destId="{CEBA4148-6CC1-4735-9E26-FC085621830A}" srcOrd="1" destOrd="0" parTransId="{0D5BCC55-CEF5-4196-AD9D-1E6AAB479767}" sibTransId="{1FB3227D-A22E-44F3-8C6D-2EFA67656829}"/>
    <dgm:cxn modelId="{C9060B36-2077-4888-9C6F-E28A2D45259A}" type="presOf" srcId="{90DCDB26-495F-4BFA-A794-88E7F6F97B57}" destId="{41424A16-72EC-47D4-8208-A140836A14FB}" srcOrd="0" destOrd="0" presId="urn:microsoft.com/office/officeart/2018/2/layout/IconLabelList"/>
    <dgm:cxn modelId="{18C1E77C-675E-40A7-ABEC-2A203EEF67A2}" type="presOf" srcId="{CEBA4148-6CC1-4735-9E26-FC085621830A}" destId="{844F5ABE-D87B-4944-81D7-EE8EBE1BDD55}" srcOrd="0" destOrd="0" presId="urn:microsoft.com/office/officeart/2018/2/layout/IconLabelList"/>
    <dgm:cxn modelId="{5161DA8D-A8B2-4F57-9D46-8FB341A22AF1}" srcId="{90DCDB26-495F-4BFA-A794-88E7F6F97B57}" destId="{CCA09184-887C-4756-B4CF-922F2127439D}" srcOrd="0" destOrd="0" parTransId="{C6584165-DFDA-488B-ADAE-10A57F9609A8}" sibTransId="{3D4E685C-6289-4F85-9F57-A0B734B8D888}"/>
    <dgm:cxn modelId="{898F7194-7137-4686-820F-76E7BED7E37F}" srcId="{90DCDB26-495F-4BFA-A794-88E7F6F97B57}" destId="{68590BAF-3EA0-4E95-B948-65043598C34B}" srcOrd="2" destOrd="0" parTransId="{F20FEA78-455E-42CD-AA7C-A7D244EA4012}" sibTransId="{46751C7A-C2AC-4F0E-A556-24D18856A4DF}"/>
    <dgm:cxn modelId="{7DE1D3EB-0DBF-4A1D-B359-CD4939D70225}" type="presOf" srcId="{68590BAF-3EA0-4E95-B948-65043598C34B}" destId="{B1056B44-DDE2-408A-A359-7110EBD4F179}" srcOrd="0" destOrd="0" presId="urn:microsoft.com/office/officeart/2018/2/layout/IconLabelList"/>
    <dgm:cxn modelId="{B2A1A4F4-F755-4921-B17A-40928A9AC5D0}" type="presOf" srcId="{CCA09184-887C-4756-B4CF-922F2127439D}" destId="{373AEAF1-AE98-431F-9A29-FC284D22E625}" srcOrd="0" destOrd="0" presId="urn:microsoft.com/office/officeart/2018/2/layout/IconLabelList"/>
    <dgm:cxn modelId="{BF038F07-959C-4A05-8DFD-F00BDDE40BD2}" type="presParOf" srcId="{41424A16-72EC-47D4-8208-A140836A14FB}" destId="{5F3B9161-5675-4166-8045-1FE113A367C2}" srcOrd="0" destOrd="0" presId="urn:microsoft.com/office/officeart/2018/2/layout/IconLabelList"/>
    <dgm:cxn modelId="{4DC6085A-93AF-40F6-9F5A-37DC5803A154}" type="presParOf" srcId="{5F3B9161-5675-4166-8045-1FE113A367C2}" destId="{9A748C41-ABCF-4981-ADF8-422EE66E8E26}" srcOrd="0" destOrd="0" presId="urn:microsoft.com/office/officeart/2018/2/layout/IconLabelList"/>
    <dgm:cxn modelId="{C67BA99A-EBCB-4865-ABF6-058285CD47AE}" type="presParOf" srcId="{5F3B9161-5675-4166-8045-1FE113A367C2}" destId="{077E4970-D6F0-4A02-B38F-8928CDC37647}" srcOrd="1" destOrd="0" presId="urn:microsoft.com/office/officeart/2018/2/layout/IconLabelList"/>
    <dgm:cxn modelId="{868496B6-79AA-4C5B-B43E-0CF33C1D1A9B}" type="presParOf" srcId="{5F3B9161-5675-4166-8045-1FE113A367C2}" destId="{373AEAF1-AE98-431F-9A29-FC284D22E625}" srcOrd="2" destOrd="0" presId="urn:microsoft.com/office/officeart/2018/2/layout/IconLabelList"/>
    <dgm:cxn modelId="{A7C3D287-B0F3-480E-92DD-2E8777AF811C}" type="presParOf" srcId="{41424A16-72EC-47D4-8208-A140836A14FB}" destId="{0AAC5830-881D-4E8C-9573-C5A11409838A}" srcOrd="1" destOrd="0" presId="urn:microsoft.com/office/officeart/2018/2/layout/IconLabelList"/>
    <dgm:cxn modelId="{E48BD89A-33FF-435A-98ED-80034EAB78E6}" type="presParOf" srcId="{41424A16-72EC-47D4-8208-A140836A14FB}" destId="{81E60146-1FA1-412D-8E6C-3C1D35CCC510}" srcOrd="2" destOrd="0" presId="urn:microsoft.com/office/officeart/2018/2/layout/IconLabelList"/>
    <dgm:cxn modelId="{5F4F4657-72CC-410B-8B8E-7496E74DDCC7}" type="presParOf" srcId="{81E60146-1FA1-412D-8E6C-3C1D35CCC510}" destId="{E8321BC0-4AED-4EEF-908D-99E19DD4B1D3}" srcOrd="0" destOrd="0" presId="urn:microsoft.com/office/officeart/2018/2/layout/IconLabelList"/>
    <dgm:cxn modelId="{879B8DE7-B3BC-4CC1-9E66-2A38456B15FF}" type="presParOf" srcId="{81E60146-1FA1-412D-8E6C-3C1D35CCC510}" destId="{E64ADAF1-C479-4C1F-A0D0-AEB1241DB07D}" srcOrd="1" destOrd="0" presId="urn:microsoft.com/office/officeart/2018/2/layout/IconLabelList"/>
    <dgm:cxn modelId="{495E883C-B469-4443-8B0D-89685ABCF24C}" type="presParOf" srcId="{81E60146-1FA1-412D-8E6C-3C1D35CCC510}" destId="{844F5ABE-D87B-4944-81D7-EE8EBE1BDD55}" srcOrd="2" destOrd="0" presId="urn:microsoft.com/office/officeart/2018/2/layout/IconLabelList"/>
    <dgm:cxn modelId="{9A388CCA-0F17-4D9E-B1BD-AB2692136412}" type="presParOf" srcId="{41424A16-72EC-47D4-8208-A140836A14FB}" destId="{2F7D3B17-C07D-4289-8022-178227A96942}" srcOrd="3" destOrd="0" presId="urn:microsoft.com/office/officeart/2018/2/layout/IconLabelList"/>
    <dgm:cxn modelId="{71A8E259-C46F-4567-9BEB-85F87833F6A6}" type="presParOf" srcId="{41424A16-72EC-47D4-8208-A140836A14FB}" destId="{8A871A20-70EF-4522-87E4-7A3981564460}" srcOrd="4" destOrd="0" presId="urn:microsoft.com/office/officeart/2018/2/layout/IconLabelList"/>
    <dgm:cxn modelId="{10E6BBAE-B18D-4C34-849E-89D5A5CFE83C}" type="presParOf" srcId="{8A871A20-70EF-4522-87E4-7A3981564460}" destId="{AD062593-1103-405C-8E79-E8C86D9DE528}" srcOrd="0" destOrd="0" presId="urn:microsoft.com/office/officeart/2018/2/layout/IconLabelList"/>
    <dgm:cxn modelId="{A8802799-7E51-4687-A774-168591A88167}" type="presParOf" srcId="{8A871A20-70EF-4522-87E4-7A3981564460}" destId="{76F18F6B-0188-4A3E-911B-FD358BD0BBFD}" srcOrd="1" destOrd="0" presId="urn:microsoft.com/office/officeart/2018/2/layout/IconLabelList"/>
    <dgm:cxn modelId="{63315B4A-D4F1-4995-8547-639C62FC3E9C}" type="presParOf" srcId="{8A871A20-70EF-4522-87E4-7A3981564460}" destId="{B1056B44-DDE2-408A-A359-7110EBD4F17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68AB6A-8891-4998-8520-1C82C68F1F7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7B57E74-6706-41FC-8046-622C39779975}">
      <dgm:prSet/>
      <dgm:spPr/>
      <dgm:t>
        <a:bodyPr/>
        <a:lstStyle/>
        <a:p>
          <a:pPr>
            <a:lnSpc>
              <a:spcPct val="100000"/>
            </a:lnSpc>
          </a:pPr>
          <a:r>
            <a:rPr lang="en-GB"/>
            <a:t>Pharmacist assesses and advises on treatment</a:t>
          </a:r>
          <a:endParaRPr lang="en-US"/>
        </a:p>
      </dgm:t>
    </dgm:pt>
    <dgm:pt modelId="{D388881A-8647-426C-A601-A8E01FDB60D4}" type="parTrans" cxnId="{42AF2D20-16B2-4CC1-AD1B-3CB7718A6100}">
      <dgm:prSet/>
      <dgm:spPr/>
      <dgm:t>
        <a:bodyPr/>
        <a:lstStyle/>
        <a:p>
          <a:endParaRPr lang="en-US"/>
        </a:p>
      </dgm:t>
    </dgm:pt>
    <dgm:pt modelId="{43CC9E49-0E68-445A-8FBC-B5AA1E441495}" type="sibTrans" cxnId="{42AF2D20-16B2-4CC1-AD1B-3CB7718A6100}">
      <dgm:prSet/>
      <dgm:spPr/>
      <dgm:t>
        <a:bodyPr/>
        <a:lstStyle/>
        <a:p>
          <a:endParaRPr lang="en-US"/>
        </a:p>
      </dgm:t>
    </dgm:pt>
    <dgm:pt modelId="{F01FEC25-272E-4F04-95E7-060061689764}">
      <dgm:prSet/>
      <dgm:spPr/>
      <dgm:t>
        <a:bodyPr/>
        <a:lstStyle/>
        <a:p>
          <a:pPr>
            <a:lnSpc>
              <a:spcPct val="100000"/>
            </a:lnSpc>
          </a:pPr>
          <a:r>
            <a:rPr lang="en-GB" dirty="0"/>
            <a:t>Can supply prescription medication or advise on next steps</a:t>
          </a:r>
          <a:endParaRPr lang="en-US" dirty="0"/>
        </a:p>
      </dgm:t>
    </dgm:pt>
    <dgm:pt modelId="{2C60AD52-B87E-4CFF-88F5-140A4483AC8A}" type="parTrans" cxnId="{99907D63-BCB3-4413-A73E-37D9C405AAB1}">
      <dgm:prSet/>
      <dgm:spPr/>
      <dgm:t>
        <a:bodyPr/>
        <a:lstStyle/>
        <a:p>
          <a:endParaRPr lang="en-US"/>
        </a:p>
      </dgm:t>
    </dgm:pt>
    <dgm:pt modelId="{5428D9CA-C3A7-4F33-AC82-90D24FF3F620}" type="sibTrans" cxnId="{99907D63-BCB3-4413-A73E-37D9C405AAB1}">
      <dgm:prSet/>
      <dgm:spPr/>
      <dgm:t>
        <a:bodyPr/>
        <a:lstStyle/>
        <a:p>
          <a:endParaRPr lang="en-US"/>
        </a:p>
      </dgm:t>
    </dgm:pt>
    <dgm:pt modelId="{694467BE-023E-4E28-A1B9-8AEEFD2DF11C}">
      <dgm:prSet/>
      <dgm:spPr/>
      <dgm:t>
        <a:bodyPr/>
        <a:lstStyle/>
        <a:p>
          <a:pPr>
            <a:lnSpc>
              <a:spcPct val="100000"/>
            </a:lnSpc>
          </a:pPr>
          <a:r>
            <a:rPr lang="en-GB"/>
            <a:t>Pharmacies are able to help with multiple conditions and minor ailments.</a:t>
          </a:r>
          <a:endParaRPr lang="en-US"/>
        </a:p>
      </dgm:t>
    </dgm:pt>
    <dgm:pt modelId="{7FF83A3A-4027-42A3-9E11-3777E72EF6B3}" type="parTrans" cxnId="{5E6C7CDF-DDED-45A0-BA64-10C35DF2D968}">
      <dgm:prSet/>
      <dgm:spPr/>
      <dgm:t>
        <a:bodyPr/>
        <a:lstStyle/>
        <a:p>
          <a:endParaRPr lang="en-US"/>
        </a:p>
      </dgm:t>
    </dgm:pt>
    <dgm:pt modelId="{4C8601D7-FA09-44B6-AC49-F105C6C98E80}" type="sibTrans" cxnId="{5E6C7CDF-DDED-45A0-BA64-10C35DF2D968}">
      <dgm:prSet/>
      <dgm:spPr/>
      <dgm:t>
        <a:bodyPr/>
        <a:lstStyle/>
        <a:p>
          <a:endParaRPr lang="en-US"/>
        </a:p>
      </dgm:t>
    </dgm:pt>
    <dgm:pt modelId="{104272C5-E001-4557-A0A4-891964418F8F}" type="pres">
      <dgm:prSet presAssocID="{8A68AB6A-8891-4998-8520-1C82C68F1F7E}" presName="root" presStyleCnt="0">
        <dgm:presLayoutVars>
          <dgm:dir/>
          <dgm:resizeHandles val="exact"/>
        </dgm:presLayoutVars>
      </dgm:prSet>
      <dgm:spPr/>
    </dgm:pt>
    <dgm:pt modelId="{EBF0F8AB-A32F-4896-9E17-8FA852754A3B}" type="pres">
      <dgm:prSet presAssocID="{D7B57E74-6706-41FC-8046-622C39779975}" presName="compNode" presStyleCnt="0"/>
      <dgm:spPr/>
    </dgm:pt>
    <dgm:pt modelId="{41C2E50F-AD71-45EA-8277-B5DEE5F6DE64}" type="pres">
      <dgm:prSet presAssocID="{D7B57E74-6706-41FC-8046-622C3977997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ine"/>
        </a:ext>
      </dgm:extLst>
    </dgm:pt>
    <dgm:pt modelId="{4F58584E-5386-491C-A1DD-CF3714789EF9}" type="pres">
      <dgm:prSet presAssocID="{D7B57E74-6706-41FC-8046-622C39779975}" presName="spaceRect" presStyleCnt="0"/>
      <dgm:spPr/>
    </dgm:pt>
    <dgm:pt modelId="{18AB3F8E-1592-46FB-8802-146EAE1E8A60}" type="pres">
      <dgm:prSet presAssocID="{D7B57E74-6706-41FC-8046-622C39779975}" presName="textRect" presStyleLbl="revTx" presStyleIdx="0" presStyleCnt="3">
        <dgm:presLayoutVars>
          <dgm:chMax val="1"/>
          <dgm:chPref val="1"/>
        </dgm:presLayoutVars>
      </dgm:prSet>
      <dgm:spPr/>
    </dgm:pt>
    <dgm:pt modelId="{9ABA82CD-8AE9-40FF-A8EB-4AAD9F904C95}" type="pres">
      <dgm:prSet presAssocID="{43CC9E49-0E68-445A-8FBC-B5AA1E441495}" presName="sibTrans" presStyleCnt="0"/>
      <dgm:spPr/>
    </dgm:pt>
    <dgm:pt modelId="{1DD00BCB-501D-4E18-8BF2-A164BA717830}" type="pres">
      <dgm:prSet presAssocID="{F01FEC25-272E-4F04-95E7-060061689764}" presName="compNode" presStyleCnt="0"/>
      <dgm:spPr/>
    </dgm:pt>
    <dgm:pt modelId="{423697F2-4E9F-4749-9C73-F98C46A7A3B6}" type="pres">
      <dgm:prSet presAssocID="{F01FEC25-272E-4F04-95E7-06006168976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68482D50-B8D5-4C03-A871-A65FB05016C0}" type="pres">
      <dgm:prSet presAssocID="{F01FEC25-272E-4F04-95E7-060061689764}" presName="spaceRect" presStyleCnt="0"/>
      <dgm:spPr/>
    </dgm:pt>
    <dgm:pt modelId="{1663E7AB-3508-4B50-A4E8-6E3CCDFA0A8D}" type="pres">
      <dgm:prSet presAssocID="{F01FEC25-272E-4F04-95E7-060061689764}" presName="textRect" presStyleLbl="revTx" presStyleIdx="1" presStyleCnt="3">
        <dgm:presLayoutVars>
          <dgm:chMax val="1"/>
          <dgm:chPref val="1"/>
        </dgm:presLayoutVars>
      </dgm:prSet>
      <dgm:spPr/>
    </dgm:pt>
    <dgm:pt modelId="{EECD88FF-76B6-463A-B317-ECF5EA2F6303}" type="pres">
      <dgm:prSet presAssocID="{5428D9CA-C3A7-4F33-AC82-90D24FF3F620}" presName="sibTrans" presStyleCnt="0"/>
      <dgm:spPr/>
    </dgm:pt>
    <dgm:pt modelId="{B2417A33-6A61-40E9-B7F6-48FC0F8CF6D2}" type="pres">
      <dgm:prSet presAssocID="{694467BE-023E-4E28-A1B9-8AEEFD2DF11C}" presName="compNode" presStyleCnt="0"/>
      <dgm:spPr/>
    </dgm:pt>
    <dgm:pt modelId="{89A92F38-226D-4410-B2E2-45A5D324F597}" type="pres">
      <dgm:prSet presAssocID="{694467BE-023E-4E28-A1B9-8AEEFD2DF11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tor"/>
        </a:ext>
      </dgm:extLst>
    </dgm:pt>
    <dgm:pt modelId="{57F4C303-D551-4406-88F4-604836560C67}" type="pres">
      <dgm:prSet presAssocID="{694467BE-023E-4E28-A1B9-8AEEFD2DF11C}" presName="spaceRect" presStyleCnt="0"/>
      <dgm:spPr/>
    </dgm:pt>
    <dgm:pt modelId="{F0F7E2A4-ABA7-46E1-8A6D-1A0D1E987F49}" type="pres">
      <dgm:prSet presAssocID="{694467BE-023E-4E28-A1B9-8AEEFD2DF11C}" presName="textRect" presStyleLbl="revTx" presStyleIdx="2" presStyleCnt="3">
        <dgm:presLayoutVars>
          <dgm:chMax val="1"/>
          <dgm:chPref val="1"/>
        </dgm:presLayoutVars>
      </dgm:prSet>
      <dgm:spPr/>
    </dgm:pt>
  </dgm:ptLst>
  <dgm:cxnLst>
    <dgm:cxn modelId="{8E3BC51B-84B2-46DB-A96A-3E4CD5C2CDBF}" type="presOf" srcId="{694467BE-023E-4E28-A1B9-8AEEFD2DF11C}" destId="{F0F7E2A4-ABA7-46E1-8A6D-1A0D1E987F49}" srcOrd="0" destOrd="0" presId="urn:microsoft.com/office/officeart/2018/2/layout/IconLabelList"/>
    <dgm:cxn modelId="{42AF2D20-16B2-4CC1-AD1B-3CB7718A6100}" srcId="{8A68AB6A-8891-4998-8520-1C82C68F1F7E}" destId="{D7B57E74-6706-41FC-8046-622C39779975}" srcOrd="0" destOrd="0" parTransId="{D388881A-8647-426C-A601-A8E01FDB60D4}" sibTransId="{43CC9E49-0E68-445A-8FBC-B5AA1E441495}"/>
    <dgm:cxn modelId="{2DF7D822-CD9E-43E1-A80A-DCFE31FAB761}" type="presOf" srcId="{D7B57E74-6706-41FC-8046-622C39779975}" destId="{18AB3F8E-1592-46FB-8802-146EAE1E8A60}" srcOrd="0" destOrd="0" presId="urn:microsoft.com/office/officeart/2018/2/layout/IconLabelList"/>
    <dgm:cxn modelId="{99907D63-BCB3-4413-A73E-37D9C405AAB1}" srcId="{8A68AB6A-8891-4998-8520-1C82C68F1F7E}" destId="{F01FEC25-272E-4F04-95E7-060061689764}" srcOrd="1" destOrd="0" parTransId="{2C60AD52-B87E-4CFF-88F5-140A4483AC8A}" sibTransId="{5428D9CA-C3A7-4F33-AC82-90D24FF3F620}"/>
    <dgm:cxn modelId="{1CFCA5CC-8C0E-4463-A6D5-F65C84FB440E}" type="presOf" srcId="{8A68AB6A-8891-4998-8520-1C82C68F1F7E}" destId="{104272C5-E001-4557-A0A4-891964418F8F}" srcOrd="0" destOrd="0" presId="urn:microsoft.com/office/officeart/2018/2/layout/IconLabelList"/>
    <dgm:cxn modelId="{5E6C7CDF-DDED-45A0-BA64-10C35DF2D968}" srcId="{8A68AB6A-8891-4998-8520-1C82C68F1F7E}" destId="{694467BE-023E-4E28-A1B9-8AEEFD2DF11C}" srcOrd="2" destOrd="0" parTransId="{7FF83A3A-4027-42A3-9E11-3777E72EF6B3}" sibTransId="{4C8601D7-FA09-44B6-AC49-F105C6C98E80}"/>
    <dgm:cxn modelId="{726A97F2-41AD-485C-9997-4F1DE38AE5D0}" type="presOf" srcId="{F01FEC25-272E-4F04-95E7-060061689764}" destId="{1663E7AB-3508-4B50-A4E8-6E3CCDFA0A8D}" srcOrd="0" destOrd="0" presId="urn:microsoft.com/office/officeart/2018/2/layout/IconLabelList"/>
    <dgm:cxn modelId="{4506DB17-214F-42A6-874D-811862B21FD5}" type="presParOf" srcId="{104272C5-E001-4557-A0A4-891964418F8F}" destId="{EBF0F8AB-A32F-4896-9E17-8FA852754A3B}" srcOrd="0" destOrd="0" presId="urn:microsoft.com/office/officeart/2018/2/layout/IconLabelList"/>
    <dgm:cxn modelId="{5D18E21F-F521-4B50-A98B-9C6C471435D6}" type="presParOf" srcId="{EBF0F8AB-A32F-4896-9E17-8FA852754A3B}" destId="{41C2E50F-AD71-45EA-8277-B5DEE5F6DE64}" srcOrd="0" destOrd="0" presId="urn:microsoft.com/office/officeart/2018/2/layout/IconLabelList"/>
    <dgm:cxn modelId="{33DD1E8A-3950-424D-8C3B-409D2F8A3C8F}" type="presParOf" srcId="{EBF0F8AB-A32F-4896-9E17-8FA852754A3B}" destId="{4F58584E-5386-491C-A1DD-CF3714789EF9}" srcOrd="1" destOrd="0" presId="urn:microsoft.com/office/officeart/2018/2/layout/IconLabelList"/>
    <dgm:cxn modelId="{FBCC3684-9D19-49DB-B7F3-0DB0F64CEDC4}" type="presParOf" srcId="{EBF0F8AB-A32F-4896-9E17-8FA852754A3B}" destId="{18AB3F8E-1592-46FB-8802-146EAE1E8A60}" srcOrd="2" destOrd="0" presId="urn:microsoft.com/office/officeart/2018/2/layout/IconLabelList"/>
    <dgm:cxn modelId="{1C6DAFB2-3229-48DB-A28F-DDC294C9CF42}" type="presParOf" srcId="{104272C5-E001-4557-A0A4-891964418F8F}" destId="{9ABA82CD-8AE9-40FF-A8EB-4AAD9F904C95}" srcOrd="1" destOrd="0" presId="urn:microsoft.com/office/officeart/2018/2/layout/IconLabelList"/>
    <dgm:cxn modelId="{5C2AA8DF-5CD7-49FD-9B4E-9E596482C875}" type="presParOf" srcId="{104272C5-E001-4557-A0A4-891964418F8F}" destId="{1DD00BCB-501D-4E18-8BF2-A164BA717830}" srcOrd="2" destOrd="0" presId="urn:microsoft.com/office/officeart/2018/2/layout/IconLabelList"/>
    <dgm:cxn modelId="{F991A1F8-9B93-4A60-9AA6-B3A5F8989E1C}" type="presParOf" srcId="{1DD00BCB-501D-4E18-8BF2-A164BA717830}" destId="{423697F2-4E9F-4749-9C73-F98C46A7A3B6}" srcOrd="0" destOrd="0" presId="urn:microsoft.com/office/officeart/2018/2/layout/IconLabelList"/>
    <dgm:cxn modelId="{9FF1D241-5C3D-4468-A857-6D54B78146C8}" type="presParOf" srcId="{1DD00BCB-501D-4E18-8BF2-A164BA717830}" destId="{68482D50-B8D5-4C03-A871-A65FB05016C0}" srcOrd="1" destOrd="0" presId="urn:microsoft.com/office/officeart/2018/2/layout/IconLabelList"/>
    <dgm:cxn modelId="{83E38996-49E7-43A6-8937-704951A456D5}" type="presParOf" srcId="{1DD00BCB-501D-4E18-8BF2-A164BA717830}" destId="{1663E7AB-3508-4B50-A4E8-6E3CCDFA0A8D}" srcOrd="2" destOrd="0" presId="urn:microsoft.com/office/officeart/2018/2/layout/IconLabelList"/>
    <dgm:cxn modelId="{B80BB007-1CD8-4393-8C0B-A898A069B594}" type="presParOf" srcId="{104272C5-E001-4557-A0A4-891964418F8F}" destId="{EECD88FF-76B6-463A-B317-ECF5EA2F6303}" srcOrd="3" destOrd="0" presId="urn:microsoft.com/office/officeart/2018/2/layout/IconLabelList"/>
    <dgm:cxn modelId="{B872936C-BEDE-4CA5-A1F6-82512ADB4A0E}" type="presParOf" srcId="{104272C5-E001-4557-A0A4-891964418F8F}" destId="{B2417A33-6A61-40E9-B7F6-48FC0F8CF6D2}" srcOrd="4" destOrd="0" presId="urn:microsoft.com/office/officeart/2018/2/layout/IconLabelList"/>
    <dgm:cxn modelId="{DB808AF2-8328-4B04-AE5D-21CE0EDB40DB}" type="presParOf" srcId="{B2417A33-6A61-40E9-B7F6-48FC0F8CF6D2}" destId="{89A92F38-226D-4410-B2E2-45A5D324F597}" srcOrd="0" destOrd="0" presId="urn:microsoft.com/office/officeart/2018/2/layout/IconLabelList"/>
    <dgm:cxn modelId="{286E2AA0-A048-4D6F-80F5-2063BFD7D72C}" type="presParOf" srcId="{B2417A33-6A61-40E9-B7F6-48FC0F8CF6D2}" destId="{57F4C303-D551-4406-88F4-604836560C67}" srcOrd="1" destOrd="0" presId="urn:microsoft.com/office/officeart/2018/2/layout/IconLabelList"/>
    <dgm:cxn modelId="{0B2C75EC-0D57-4605-9CB7-77CD0BA08D3E}" type="presParOf" srcId="{B2417A33-6A61-40E9-B7F6-48FC0F8CF6D2}" destId="{F0F7E2A4-ABA7-46E1-8A6D-1A0D1E987F49}" srcOrd="2" destOrd="0" presId="urn:microsoft.com/office/officeart/2018/2/layout/Icon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73F284-8226-49F2-8DA1-653AA60727E7}"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435EE2F6-AC5C-40E9-A573-3526F20AA0C0}">
      <dgm:prSet/>
      <dgm:spPr/>
      <dgm:t>
        <a:bodyPr/>
        <a:lstStyle/>
        <a:p>
          <a:pPr>
            <a:lnSpc>
              <a:spcPct val="100000"/>
            </a:lnSpc>
            <a:defRPr cap="all"/>
          </a:pPr>
          <a:r>
            <a:rPr lang="en-GB"/>
            <a:t>Highly trained in medicines and minor ailments</a:t>
          </a:r>
          <a:endParaRPr lang="en-US"/>
        </a:p>
      </dgm:t>
    </dgm:pt>
    <dgm:pt modelId="{74793847-AE05-4E18-8283-9904B6BD7013}" type="parTrans" cxnId="{CF322873-A276-4909-8EB3-1620ABE538DD}">
      <dgm:prSet/>
      <dgm:spPr/>
      <dgm:t>
        <a:bodyPr/>
        <a:lstStyle/>
        <a:p>
          <a:endParaRPr lang="en-US"/>
        </a:p>
      </dgm:t>
    </dgm:pt>
    <dgm:pt modelId="{017010E1-C5F1-43B1-A7FC-87DAAF8100CE}" type="sibTrans" cxnId="{CF322873-A276-4909-8EB3-1620ABE538DD}">
      <dgm:prSet/>
      <dgm:spPr/>
      <dgm:t>
        <a:bodyPr/>
        <a:lstStyle/>
        <a:p>
          <a:endParaRPr lang="en-US"/>
        </a:p>
      </dgm:t>
    </dgm:pt>
    <dgm:pt modelId="{3C847F89-0A03-485D-8027-DF72554918F4}">
      <dgm:prSet/>
      <dgm:spPr/>
      <dgm:t>
        <a:bodyPr/>
        <a:lstStyle/>
        <a:p>
          <a:pPr>
            <a:lnSpc>
              <a:spcPct val="100000"/>
            </a:lnSpc>
            <a:defRPr cap="all"/>
          </a:pPr>
          <a:r>
            <a:rPr lang="en-GB"/>
            <a:t>Can offer clinical assessments and recommend appropriate care</a:t>
          </a:r>
          <a:endParaRPr lang="en-US"/>
        </a:p>
      </dgm:t>
    </dgm:pt>
    <dgm:pt modelId="{B45EF7FA-E110-48EB-BA44-C987A2C22261}" type="parTrans" cxnId="{36BB66EC-B526-4176-84D1-5F8170C36CD7}">
      <dgm:prSet/>
      <dgm:spPr/>
      <dgm:t>
        <a:bodyPr/>
        <a:lstStyle/>
        <a:p>
          <a:endParaRPr lang="en-US"/>
        </a:p>
      </dgm:t>
    </dgm:pt>
    <dgm:pt modelId="{A4E05FB5-96A6-41F3-95AA-46D05EFE70E1}" type="sibTrans" cxnId="{36BB66EC-B526-4176-84D1-5F8170C36CD7}">
      <dgm:prSet/>
      <dgm:spPr/>
      <dgm:t>
        <a:bodyPr/>
        <a:lstStyle/>
        <a:p>
          <a:endParaRPr lang="en-US"/>
        </a:p>
      </dgm:t>
    </dgm:pt>
    <dgm:pt modelId="{4809E3DD-3DB9-43AD-8F1B-F81956DCC061}">
      <dgm:prSet/>
      <dgm:spPr/>
      <dgm:t>
        <a:bodyPr/>
        <a:lstStyle/>
        <a:p>
          <a:pPr>
            <a:lnSpc>
              <a:spcPct val="100000"/>
            </a:lnSpc>
            <a:defRPr cap="all"/>
          </a:pPr>
          <a:r>
            <a:rPr lang="en-GB" dirty="0"/>
            <a:t>Work closely with GPs and other healthcare providers</a:t>
          </a:r>
          <a:endParaRPr lang="en-US" dirty="0"/>
        </a:p>
      </dgm:t>
    </dgm:pt>
    <dgm:pt modelId="{C76ADB2A-56E6-4081-84ED-9ACF76D9EF34}" type="parTrans" cxnId="{215E2544-3B1F-4344-A80F-DEB9CB4AAB01}">
      <dgm:prSet/>
      <dgm:spPr/>
      <dgm:t>
        <a:bodyPr/>
        <a:lstStyle/>
        <a:p>
          <a:endParaRPr lang="en-US"/>
        </a:p>
      </dgm:t>
    </dgm:pt>
    <dgm:pt modelId="{40BF307B-6D00-404A-9300-6B6C00DB05EF}" type="sibTrans" cxnId="{215E2544-3B1F-4344-A80F-DEB9CB4AAB01}">
      <dgm:prSet/>
      <dgm:spPr/>
      <dgm:t>
        <a:bodyPr/>
        <a:lstStyle/>
        <a:p>
          <a:endParaRPr lang="en-US"/>
        </a:p>
      </dgm:t>
    </dgm:pt>
    <dgm:pt modelId="{FC9ED571-36D2-42B4-AC4B-E7CFAD9E659F}" type="pres">
      <dgm:prSet presAssocID="{FA73F284-8226-49F2-8DA1-653AA60727E7}" presName="root" presStyleCnt="0">
        <dgm:presLayoutVars>
          <dgm:dir/>
          <dgm:resizeHandles val="exact"/>
        </dgm:presLayoutVars>
      </dgm:prSet>
      <dgm:spPr/>
    </dgm:pt>
    <dgm:pt modelId="{6B4D8624-4B2F-4F42-9571-80158BBBFD1B}" type="pres">
      <dgm:prSet presAssocID="{435EE2F6-AC5C-40E9-A573-3526F20AA0C0}" presName="compNode" presStyleCnt="0"/>
      <dgm:spPr/>
    </dgm:pt>
    <dgm:pt modelId="{785328FA-05EE-48F2-9587-D1FFFAB082B9}" type="pres">
      <dgm:prSet presAssocID="{435EE2F6-AC5C-40E9-A573-3526F20AA0C0}" presName="iconBgRect" presStyleLbl="bgShp" presStyleIdx="0" presStyleCnt="3"/>
      <dgm:spPr/>
    </dgm:pt>
    <dgm:pt modelId="{923F555C-24A9-4594-8642-682B8082A7DE}" type="pres">
      <dgm:prSet presAssocID="{435EE2F6-AC5C-40E9-A573-3526F20AA0C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ine"/>
        </a:ext>
      </dgm:extLst>
    </dgm:pt>
    <dgm:pt modelId="{0A81ED66-71AD-4DE2-8223-ECA88750729B}" type="pres">
      <dgm:prSet presAssocID="{435EE2F6-AC5C-40E9-A573-3526F20AA0C0}" presName="spaceRect" presStyleCnt="0"/>
      <dgm:spPr/>
    </dgm:pt>
    <dgm:pt modelId="{93546F7A-09A2-435E-A719-9CB63926DB12}" type="pres">
      <dgm:prSet presAssocID="{435EE2F6-AC5C-40E9-A573-3526F20AA0C0}" presName="textRect" presStyleLbl="revTx" presStyleIdx="0" presStyleCnt="3">
        <dgm:presLayoutVars>
          <dgm:chMax val="1"/>
          <dgm:chPref val="1"/>
        </dgm:presLayoutVars>
      </dgm:prSet>
      <dgm:spPr/>
    </dgm:pt>
    <dgm:pt modelId="{516705DE-2B3A-4D11-A3BB-6384C205283A}" type="pres">
      <dgm:prSet presAssocID="{017010E1-C5F1-43B1-A7FC-87DAAF8100CE}" presName="sibTrans" presStyleCnt="0"/>
      <dgm:spPr/>
    </dgm:pt>
    <dgm:pt modelId="{3CC893E1-4AEE-48AE-B3B6-01AEFF9E9CF1}" type="pres">
      <dgm:prSet presAssocID="{3C847F89-0A03-485D-8027-DF72554918F4}" presName="compNode" presStyleCnt="0"/>
      <dgm:spPr/>
    </dgm:pt>
    <dgm:pt modelId="{4EC26AE7-1FCE-4BE5-98D1-8617595534E8}" type="pres">
      <dgm:prSet presAssocID="{3C847F89-0A03-485D-8027-DF72554918F4}" presName="iconBgRect" presStyleLbl="bgShp" presStyleIdx="1" presStyleCnt="3"/>
      <dgm:spPr/>
    </dgm:pt>
    <dgm:pt modelId="{79BD2096-422B-4329-82DE-3C4E8F82753E}" type="pres">
      <dgm:prSet presAssocID="{3C847F89-0A03-485D-8027-DF72554918F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cope"/>
        </a:ext>
      </dgm:extLst>
    </dgm:pt>
    <dgm:pt modelId="{27ABC2F8-C312-4F33-B268-337909664590}" type="pres">
      <dgm:prSet presAssocID="{3C847F89-0A03-485D-8027-DF72554918F4}" presName="spaceRect" presStyleCnt="0"/>
      <dgm:spPr/>
    </dgm:pt>
    <dgm:pt modelId="{7CD9A615-8EE3-4B6A-8DDD-8083A412B8C3}" type="pres">
      <dgm:prSet presAssocID="{3C847F89-0A03-485D-8027-DF72554918F4}" presName="textRect" presStyleLbl="revTx" presStyleIdx="1" presStyleCnt="3">
        <dgm:presLayoutVars>
          <dgm:chMax val="1"/>
          <dgm:chPref val="1"/>
        </dgm:presLayoutVars>
      </dgm:prSet>
      <dgm:spPr/>
    </dgm:pt>
    <dgm:pt modelId="{939C5DFF-542C-4742-94BE-AE59319ABD80}" type="pres">
      <dgm:prSet presAssocID="{A4E05FB5-96A6-41F3-95AA-46D05EFE70E1}" presName="sibTrans" presStyleCnt="0"/>
      <dgm:spPr/>
    </dgm:pt>
    <dgm:pt modelId="{615C1462-0F49-41BA-AA29-8C16A6B2AA91}" type="pres">
      <dgm:prSet presAssocID="{4809E3DD-3DB9-43AD-8F1B-F81956DCC061}" presName="compNode" presStyleCnt="0"/>
      <dgm:spPr/>
    </dgm:pt>
    <dgm:pt modelId="{420E3D3F-8EBF-42DD-9C86-7A5B0CAAAE89}" type="pres">
      <dgm:prSet presAssocID="{4809E3DD-3DB9-43AD-8F1B-F81956DCC061}" presName="iconBgRect" presStyleLbl="bgShp" presStyleIdx="2" presStyleCnt="3"/>
      <dgm:spPr/>
    </dgm:pt>
    <dgm:pt modelId="{AB4199C6-6217-494A-A794-5E3F9A3108A9}" type="pres">
      <dgm:prSet presAssocID="{4809E3DD-3DB9-43AD-8F1B-F81956DCC06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al"/>
        </a:ext>
      </dgm:extLst>
    </dgm:pt>
    <dgm:pt modelId="{44118AA2-56E5-4865-A287-2774D9CE970E}" type="pres">
      <dgm:prSet presAssocID="{4809E3DD-3DB9-43AD-8F1B-F81956DCC061}" presName="spaceRect" presStyleCnt="0"/>
      <dgm:spPr/>
    </dgm:pt>
    <dgm:pt modelId="{F67F4B9D-801D-4525-93CF-28A54E13FFF1}" type="pres">
      <dgm:prSet presAssocID="{4809E3DD-3DB9-43AD-8F1B-F81956DCC061}" presName="textRect" presStyleLbl="revTx" presStyleIdx="2" presStyleCnt="3">
        <dgm:presLayoutVars>
          <dgm:chMax val="1"/>
          <dgm:chPref val="1"/>
        </dgm:presLayoutVars>
      </dgm:prSet>
      <dgm:spPr/>
    </dgm:pt>
  </dgm:ptLst>
  <dgm:cxnLst>
    <dgm:cxn modelId="{215E2544-3B1F-4344-A80F-DEB9CB4AAB01}" srcId="{FA73F284-8226-49F2-8DA1-653AA60727E7}" destId="{4809E3DD-3DB9-43AD-8F1B-F81956DCC061}" srcOrd="2" destOrd="0" parTransId="{C76ADB2A-56E6-4081-84ED-9ACF76D9EF34}" sibTransId="{40BF307B-6D00-404A-9300-6B6C00DB05EF}"/>
    <dgm:cxn modelId="{F3D2F972-93C3-419B-8BBD-4F0445ADC83B}" type="presOf" srcId="{435EE2F6-AC5C-40E9-A573-3526F20AA0C0}" destId="{93546F7A-09A2-435E-A719-9CB63926DB12}" srcOrd="0" destOrd="0" presId="urn:microsoft.com/office/officeart/2018/5/layout/IconCircleLabelList"/>
    <dgm:cxn modelId="{CF322873-A276-4909-8EB3-1620ABE538DD}" srcId="{FA73F284-8226-49F2-8DA1-653AA60727E7}" destId="{435EE2F6-AC5C-40E9-A573-3526F20AA0C0}" srcOrd="0" destOrd="0" parTransId="{74793847-AE05-4E18-8283-9904B6BD7013}" sibTransId="{017010E1-C5F1-43B1-A7FC-87DAAF8100CE}"/>
    <dgm:cxn modelId="{10C69DB5-04DE-4333-9FD4-26616EF0F687}" type="presOf" srcId="{3C847F89-0A03-485D-8027-DF72554918F4}" destId="{7CD9A615-8EE3-4B6A-8DDD-8083A412B8C3}" srcOrd="0" destOrd="0" presId="urn:microsoft.com/office/officeart/2018/5/layout/IconCircleLabelList"/>
    <dgm:cxn modelId="{FB574BC1-FC7E-458B-930D-99402D7E03A1}" type="presOf" srcId="{4809E3DD-3DB9-43AD-8F1B-F81956DCC061}" destId="{F67F4B9D-801D-4525-93CF-28A54E13FFF1}" srcOrd="0" destOrd="0" presId="urn:microsoft.com/office/officeart/2018/5/layout/IconCircleLabelList"/>
    <dgm:cxn modelId="{C47DD7DD-D3E9-4CF3-AFEE-CDEFA9476183}" type="presOf" srcId="{FA73F284-8226-49F2-8DA1-653AA60727E7}" destId="{FC9ED571-36D2-42B4-AC4B-E7CFAD9E659F}" srcOrd="0" destOrd="0" presId="urn:microsoft.com/office/officeart/2018/5/layout/IconCircleLabelList"/>
    <dgm:cxn modelId="{36BB66EC-B526-4176-84D1-5F8170C36CD7}" srcId="{FA73F284-8226-49F2-8DA1-653AA60727E7}" destId="{3C847F89-0A03-485D-8027-DF72554918F4}" srcOrd="1" destOrd="0" parTransId="{B45EF7FA-E110-48EB-BA44-C987A2C22261}" sibTransId="{A4E05FB5-96A6-41F3-95AA-46D05EFE70E1}"/>
    <dgm:cxn modelId="{88D00FE3-0A1A-4CAF-A414-F3B5E290DDB8}" type="presParOf" srcId="{FC9ED571-36D2-42B4-AC4B-E7CFAD9E659F}" destId="{6B4D8624-4B2F-4F42-9571-80158BBBFD1B}" srcOrd="0" destOrd="0" presId="urn:microsoft.com/office/officeart/2018/5/layout/IconCircleLabelList"/>
    <dgm:cxn modelId="{FBE99372-16F7-4100-B0C3-A56E99DD56A2}" type="presParOf" srcId="{6B4D8624-4B2F-4F42-9571-80158BBBFD1B}" destId="{785328FA-05EE-48F2-9587-D1FFFAB082B9}" srcOrd="0" destOrd="0" presId="urn:microsoft.com/office/officeart/2018/5/layout/IconCircleLabelList"/>
    <dgm:cxn modelId="{3D6D89FD-A357-4966-B7EC-F68C9F6D2F91}" type="presParOf" srcId="{6B4D8624-4B2F-4F42-9571-80158BBBFD1B}" destId="{923F555C-24A9-4594-8642-682B8082A7DE}" srcOrd="1" destOrd="0" presId="urn:microsoft.com/office/officeart/2018/5/layout/IconCircleLabelList"/>
    <dgm:cxn modelId="{2A195F03-8306-4042-A529-59332DB2D821}" type="presParOf" srcId="{6B4D8624-4B2F-4F42-9571-80158BBBFD1B}" destId="{0A81ED66-71AD-4DE2-8223-ECA88750729B}" srcOrd="2" destOrd="0" presId="urn:microsoft.com/office/officeart/2018/5/layout/IconCircleLabelList"/>
    <dgm:cxn modelId="{A37A5805-BF24-47BB-A6B6-933619996667}" type="presParOf" srcId="{6B4D8624-4B2F-4F42-9571-80158BBBFD1B}" destId="{93546F7A-09A2-435E-A719-9CB63926DB12}" srcOrd="3" destOrd="0" presId="urn:microsoft.com/office/officeart/2018/5/layout/IconCircleLabelList"/>
    <dgm:cxn modelId="{3A2C8874-D097-4665-8B68-C02A2743174C}" type="presParOf" srcId="{FC9ED571-36D2-42B4-AC4B-E7CFAD9E659F}" destId="{516705DE-2B3A-4D11-A3BB-6384C205283A}" srcOrd="1" destOrd="0" presId="urn:microsoft.com/office/officeart/2018/5/layout/IconCircleLabelList"/>
    <dgm:cxn modelId="{1C078215-FC78-4EDC-9A99-A253F0F5B53F}" type="presParOf" srcId="{FC9ED571-36D2-42B4-AC4B-E7CFAD9E659F}" destId="{3CC893E1-4AEE-48AE-B3B6-01AEFF9E9CF1}" srcOrd="2" destOrd="0" presId="urn:microsoft.com/office/officeart/2018/5/layout/IconCircleLabelList"/>
    <dgm:cxn modelId="{47D1C9D5-FB5B-490F-B745-61671715BBE4}" type="presParOf" srcId="{3CC893E1-4AEE-48AE-B3B6-01AEFF9E9CF1}" destId="{4EC26AE7-1FCE-4BE5-98D1-8617595534E8}" srcOrd="0" destOrd="0" presId="urn:microsoft.com/office/officeart/2018/5/layout/IconCircleLabelList"/>
    <dgm:cxn modelId="{D9E485F7-5DD1-4199-B06F-C029610E030A}" type="presParOf" srcId="{3CC893E1-4AEE-48AE-B3B6-01AEFF9E9CF1}" destId="{79BD2096-422B-4329-82DE-3C4E8F82753E}" srcOrd="1" destOrd="0" presId="urn:microsoft.com/office/officeart/2018/5/layout/IconCircleLabelList"/>
    <dgm:cxn modelId="{CC962831-334A-4DE4-9F82-AFB531529AB9}" type="presParOf" srcId="{3CC893E1-4AEE-48AE-B3B6-01AEFF9E9CF1}" destId="{27ABC2F8-C312-4F33-B268-337909664590}" srcOrd="2" destOrd="0" presId="urn:microsoft.com/office/officeart/2018/5/layout/IconCircleLabelList"/>
    <dgm:cxn modelId="{BEEA742C-886F-404F-B9AB-0EB62B07D6EC}" type="presParOf" srcId="{3CC893E1-4AEE-48AE-B3B6-01AEFF9E9CF1}" destId="{7CD9A615-8EE3-4B6A-8DDD-8083A412B8C3}" srcOrd="3" destOrd="0" presId="urn:microsoft.com/office/officeart/2018/5/layout/IconCircleLabelList"/>
    <dgm:cxn modelId="{90A4FA73-9AC7-472B-AD86-B049CFB93403}" type="presParOf" srcId="{FC9ED571-36D2-42B4-AC4B-E7CFAD9E659F}" destId="{939C5DFF-542C-4742-94BE-AE59319ABD80}" srcOrd="3" destOrd="0" presId="urn:microsoft.com/office/officeart/2018/5/layout/IconCircleLabelList"/>
    <dgm:cxn modelId="{B8DA93EF-BCC9-4371-8813-F4137A59C421}" type="presParOf" srcId="{FC9ED571-36D2-42B4-AC4B-E7CFAD9E659F}" destId="{615C1462-0F49-41BA-AA29-8C16A6B2AA91}" srcOrd="4" destOrd="0" presId="urn:microsoft.com/office/officeart/2018/5/layout/IconCircleLabelList"/>
    <dgm:cxn modelId="{5A0BC912-56AA-4AD9-BD8A-37946ED8D5F1}" type="presParOf" srcId="{615C1462-0F49-41BA-AA29-8C16A6B2AA91}" destId="{420E3D3F-8EBF-42DD-9C86-7A5B0CAAAE89}" srcOrd="0" destOrd="0" presId="urn:microsoft.com/office/officeart/2018/5/layout/IconCircleLabelList"/>
    <dgm:cxn modelId="{A0FDA398-9D1C-443A-AD01-2AA4A8A33790}" type="presParOf" srcId="{615C1462-0F49-41BA-AA29-8C16A6B2AA91}" destId="{AB4199C6-6217-494A-A794-5E3F9A3108A9}" srcOrd="1" destOrd="0" presId="urn:microsoft.com/office/officeart/2018/5/layout/IconCircleLabelList"/>
    <dgm:cxn modelId="{54F290D1-AF9A-4C87-B5FE-199133F3AD20}" type="presParOf" srcId="{615C1462-0F49-41BA-AA29-8C16A6B2AA91}" destId="{44118AA2-56E5-4865-A287-2774D9CE970E}" srcOrd="2" destOrd="0" presId="urn:microsoft.com/office/officeart/2018/5/layout/IconCircleLabelList"/>
    <dgm:cxn modelId="{0C38D247-235F-4F4E-9533-B2E1D9F977D1}" type="presParOf" srcId="{615C1462-0F49-41BA-AA29-8C16A6B2AA91}" destId="{F67F4B9D-801D-4525-93CF-28A54E13FFF1}"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874AA4-5F13-47A9-BDE3-195E000E0CD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AF113EA-979F-4754-88D7-E7473FA80F03}">
      <dgm:prSet/>
      <dgm:spPr/>
      <dgm:t>
        <a:bodyPr/>
        <a:lstStyle/>
        <a:p>
          <a:pPr>
            <a:lnSpc>
              <a:spcPct val="100000"/>
            </a:lnSpc>
          </a:pPr>
          <a:r>
            <a:rPr lang="en-GB" dirty="0"/>
            <a:t>Faster access to advice and treatment</a:t>
          </a:r>
          <a:endParaRPr lang="en-US" dirty="0"/>
        </a:p>
      </dgm:t>
    </dgm:pt>
    <dgm:pt modelId="{0031473A-F8CC-4FA7-8DCA-EE32EEC6A96D}" type="parTrans" cxnId="{FAF5CC65-6EFB-4D7B-9AB4-FE4A5EA36508}">
      <dgm:prSet/>
      <dgm:spPr/>
      <dgm:t>
        <a:bodyPr/>
        <a:lstStyle/>
        <a:p>
          <a:endParaRPr lang="en-US"/>
        </a:p>
      </dgm:t>
    </dgm:pt>
    <dgm:pt modelId="{D445A432-9ED7-441D-BD60-BDE7C5E47502}" type="sibTrans" cxnId="{FAF5CC65-6EFB-4D7B-9AB4-FE4A5EA36508}">
      <dgm:prSet/>
      <dgm:spPr/>
      <dgm:t>
        <a:bodyPr/>
        <a:lstStyle/>
        <a:p>
          <a:pPr>
            <a:lnSpc>
              <a:spcPct val="100000"/>
            </a:lnSpc>
          </a:pPr>
          <a:endParaRPr lang="en-US"/>
        </a:p>
      </dgm:t>
    </dgm:pt>
    <dgm:pt modelId="{53497B0F-56D3-4914-BFB9-C4791CD9A9D8}">
      <dgm:prSet/>
      <dgm:spPr/>
      <dgm:t>
        <a:bodyPr/>
        <a:lstStyle/>
        <a:p>
          <a:pPr>
            <a:lnSpc>
              <a:spcPct val="100000"/>
            </a:lnSpc>
          </a:pPr>
          <a:r>
            <a:rPr lang="en-GB" dirty="0"/>
            <a:t>Convenient locations with extended hours</a:t>
          </a:r>
          <a:endParaRPr lang="en-US" dirty="0"/>
        </a:p>
      </dgm:t>
    </dgm:pt>
    <dgm:pt modelId="{190A5E34-8881-42E3-91F9-184F726F9F62}" type="parTrans" cxnId="{9DCBEB19-2E10-4C6C-9EBB-3D50313F18A6}">
      <dgm:prSet/>
      <dgm:spPr/>
      <dgm:t>
        <a:bodyPr/>
        <a:lstStyle/>
        <a:p>
          <a:endParaRPr lang="en-US"/>
        </a:p>
      </dgm:t>
    </dgm:pt>
    <dgm:pt modelId="{7D8C37DA-BFE6-41D2-8C45-B847101CF20B}" type="sibTrans" cxnId="{9DCBEB19-2E10-4C6C-9EBB-3D50313F18A6}">
      <dgm:prSet/>
      <dgm:spPr/>
      <dgm:t>
        <a:bodyPr/>
        <a:lstStyle/>
        <a:p>
          <a:pPr>
            <a:lnSpc>
              <a:spcPct val="100000"/>
            </a:lnSpc>
          </a:pPr>
          <a:endParaRPr lang="en-US"/>
        </a:p>
      </dgm:t>
    </dgm:pt>
    <dgm:pt modelId="{7EFA4F2B-6762-43F7-865A-CD1908BA3B41}" type="pres">
      <dgm:prSet presAssocID="{19874AA4-5F13-47A9-BDE3-195E000E0CDB}" presName="root" presStyleCnt="0">
        <dgm:presLayoutVars>
          <dgm:dir/>
          <dgm:resizeHandles val="exact"/>
        </dgm:presLayoutVars>
      </dgm:prSet>
      <dgm:spPr/>
    </dgm:pt>
    <dgm:pt modelId="{6AD7CBF8-2535-43D4-A5FB-6C8A1B55F920}" type="pres">
      <dgm:prSet presAssocID="{19874AA4-5F13-47A9-BDE3-195E000E0CDB}" presName="container" presStyleCnt="0">
        <dgm:presLayoutVars>
          <dgm:dir/>
          <dgm:resizeHandles val="exact"/>
        </dgm:presLayoutVars>
      </dgm:prSet>
      <dgm:spPr/>
    </dgm:pt>
    <dgm:pt modelId="{675E9DAD-AD16-4D59-9E03-DF77D9E74595}" type="pres">
      <dgm:prSet presAssocID="{5AF113EA-979F-4754-88D7-E7473FA80F03}" presName="compNode" presStyleCnt="0"/>
      <dgm:spPr/>
    </dgm:pt>
    <dgm:pt modelId="{9D40F245-4B39-457F-8E26-331828CCBD4F}" type="pres">
      <dgm:prSet presAssocID="{5AF113EA-979F-4754-88D7-E7473FA80F03}" presName="iconBgRect" presStyleLbl="bgShp" presStyleIdx="0" presStyleCnt="2"/>
      <dgm:spPr/>
    </dgm:pt>
    <dgm:pt modelId="{CB1821A9-3DB4-4B54-A271-67A9ED8A818C}" type="pres">
      <dgm:prSet presAssocID="{5AF113EA-979F-4754-88D7-E7473FA80F0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ethoscope"/>
        </a:ext>
      </dgm:extLst>
    </dgm:pt>
    <dgm:pt modelId="{66A5D786-4348-46AF-B6CF-54FF3D22E754}" type="pres">
      <dgm:prSet presAssocID="{5AF113EA-979F-4754-88D7-E7473FA80F03}" presName="spaceRect" presStyleCnt="0"/>
      <dgm:spPr/>
    </dgm:pt>
    <dgm:pt modelId="{4105BDE1-7213-41B9-9795-1A0E53781BE3}" type="pres">
      <dgm:prSet presAssocID="{5AF113EA-979F-4754-88D7-E7473FA80F03}" presName="textRect" presStyleLbl="revTx" presStyleIdx="0" presStyleCnt="2">
        <dgm:presLayoutVars>
          <dgm:chMax val="1"/>
          <dgm:chPref val="1"/>
        </dgm:presLayoutVars>
      </dgm:prSet>
      <dgm:spPr/>
    </dgm:pt>
    <dgm:pt modelId="{ABADCD72-FB27-4428-9072-5932CEEA67D6}" type="pres">
      <dgm:prSet presAssocID="{D445A432-9ED7-441D-BD60-BDE7C5E47502}" presName="sibTrans" presStyleLbl="sibTrans2D1" presStyleIdx="0" presStyleCnt="0"/>
      <dgm:spPr/>
    </dgm:pt>
    <dgm:pt modelId="{7A1C5193-C521-4DE0-AA74-2FC1FBC97E25}" type="pres">
      <dgm:prSet presAssocID="{53497B0F-56D3-4914-BFB9-C4791CD9A9D8}" presName="compNode" presStyleCnt="0"/>
      <dgm:spPr/>
    </dgm:pt>
    <dgm:pt modelId="{1BDE99C2-4137-425F-B0CB-C0F6ADF100A9}" type="pres">
      <dgm:prSet presAssocID="{53497B0F-56D3-4914-BFB9-C4791CD9A9D8}" presName="iconBgRect" presStyleLbl="bgShp" presStyleIdx="1" presStyleCnt="2"/>
      <dgm:spPr/>
    </dgm:pt>
    <dgm:pt modelId="{E0BF70C8-E748-475A-87D3-64AD192D2558}" type="pres">
      <dgm:prSet presAssocID="{53497B0F-56D3-4914-BFB9-C4791CD9A9D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ker"/>
        </a:ext>
      </dgm:extLst>
    </dgm:pt>
    <dgm:pt modelId="{43286110-C353-4D7B-B7F6-26B34E3AA6F9}" type="pres">
      <dgm:prSet presAssocID="{53497B0F-56D3-4914-BFB9-C4791CD9A9D8}" presName="spaceRect" presStyleCnt="0"/>
      <dgm:spPr/>
    </dgm:pt>
    <dgm:pt modelId="{5AFED675-9C15-4C1B-9017-58A69F5C9151}" type="pres">
      <dgm:prSet presAssocID="{53497B0F-56D3-4914-BFB9-C4791CD9A9D8}" presName="textRect" presStyleLbl="revTx" presStyleIdx="1" presStyleCnt="2">
        <dgm:presLayoutVars>
          <dgm:chMax val="1"/>
          <dgm:chPref val="1"/>
        </dgm:presLayoutVars>
      </dgm:prSet>
      <dgm:spPr/>
    </dgm:pt>
  </dgm:ptLst>
  <dgm:cxnLst>
    <dgm:cxn modelId="{C4707412-B1C4-47F4-9898-E0A8D408399A}" type="presOf" srcId="{5AF113EA-979F-4754-88D7-E7473FA80F03}" destId="{4105BDE1-7213-41B9-9795-1A0E53781BE3}" srcOrd="0" destOrd="0" presId="urn:microsoft.com/office/officeart/2018/2/layout/IconCircleList"/>
    <dgm:cxn modelId="{9DCBEB19-2E10-4C6C-9EBB-3D50313F18A6}" srcId="{19874AA4-5F13-47A9-BDE3-195E000E0CDB}" destId="{53497B0F-56D3-4914-BFB9-C4791CD9A9D8}" srcOrd="1" destOrd="0" parTransId="{190A5E34-8881-42E3-91F9-184F726F9F62}" sibTransId="{7D8C37DA-BFE6-41D2-8C45-B847101CF20B}"/>
    <dgm:cxn modelId="{FAF5CC65-6EFB-4D7B-9AB4-FE4A5EA36508}" srcId="{19874AA4-5F13-47A9-BDE3-195E000E0CDB}" destId="{5AF113EA-979F-4754-88D7-E7473FA80F03}" srcOrd="0" destOrd="0" parTransId="{0031473A-F8CC-4FA7-8DCA-EE32EEC6A96D}" sibTransId="{D445A432-9ED7-441D-BD60-BDE7C5E47502}"/>
    <dgm:cxn modelId="{2E17C4A8-8FBB-449D-9D8C-2862F87F7E2D}" type="presOf" srcId="{53497B0F-56D3-4914-BFB9-C4791CD9A9D8}" destId="{5AFED675-9C15-4C1B-9017-58A69F5C9151}" srcOrd="0" destOrd="0" presId="urn:microsoft.com/office/officeart/2018/2/layout/IconCircleList"/>
    <dgm:cxn modelId="{18851CAD-44A2-4591-824A-621A11ECBC90}" type="presOf" srcId="{19874AA4-5F13-47A9-BDE3-195E000E0CDB}" destId="{7EFA4F2B-6762-43F7-865A-CD1908BA3B41}" srcOrd="0" destOrd="0" presId="urn:microsoft.com/office/officeart/2018/2/layout/IconCircleList"/>
    <dgm:cxn modelId="{615168CF-68B8-4887-9C74-B1F3AB5F4656}" type="presOf" srcId="{D445A432-9ED7-441D-BD60-BDE7C5E47502}" destId="{ABADCD72-FB27-4428-9072-5932CEEA67D6}" srcOrd="0" destOrd="0" presId="urn:microsoft.com/office/officeart/2018/2/layout/IconCircleList"/>
    <dgm:cxn modelId="{8ABC0EA9-523B-421E-B4BD-DBB28A41049D}" type="presParOf" srcId="{7EFA4F2B-6762-43F7-865A-CD1908BA3B41}" destId="{6AD7CBF8-2535-43D4-A5FB-6C8A1B55F920}" srcOrd="0" destOrd="0" presId="urn:microsoft.com/office/officeart/2018/2/layout/IconCircleList"/>
    <dgm:cxn modelId="{789FD2A8-9886-4358-9F51-D2D502E7A6C0}" type="presParOf" srcId="{6AD7CBF8-2535-43D4-A5FB-6C8A1B55F920}" destId="{675E9DAD-AD16-4D59-9E03-DF77D9E74595}" srcOrd="0" destOrd="0" presId="urn:microsoft.com/office/officeart/2018/2/layout/IconCircleList"/>
    <dgm:cxn modelId="{66CFB4BD-8785-483C-B936-14E28ED7BC2B}" type="presParOf" srcId="{675E9DAD-AD16-4D59-9E03-DF77D9E74595}" destId="{9D40F245-4B39-457F-8E26-331828CCBD4F}" srcOrd="0" destOrd="0" presId="urn:microsoft.com/office/officeart/2018/2/layout/IconCircleList"/>
    <dgm:cxn modelId="{C24F40C4-2CD1-4434-BCAC-72809E33F6C2}" type="presParOf" srcId="{675E9DAD-AD16-4D59-9E03-DF77D9E74595}" destId="{CB1821A9-3DB4-4B54-A271-67A9ED8A818C}" srcOrd="1" destOrd="0" presId="urn:microsoft.com/office/officeart/2018/2/layout/IconCircleList"/>
    <dgm:cxn modelId="{E7B144D4-71BC-4D1E-9475-274B9A4324CC}" type="presParOf" srcId="{675E9DAD-AD16-4D59-9E03-DF77D9E74595}" destId="{66A5D786-4348-46AF-B6CF-54FF3D22E754}" srcOrd="2" destOrd="0" presId="urn:microsoft.com/office/officeart/2018/2/layout/IconCircleList"/>
    <dgm:cxn modelId="{C51BF2C7-8665-41E6-A8DA-CBA089B212C2}" type="presParOf" srcId="{675E9DAD-AD16-4D59-9E03-DF77D9E74595}" destId="{4105BDE1-7213-41B9-9795-1A0E53781BE3}" srcOrd="3" destOrd="0" presId="urn:microsoft.com/office/officeart/2018/2/layout/IconCircleList"/>
    <dgm:cxn modelId="{19D60013-C7F9-4EEF-BC29-10A73DB2C65B}" type="presParOf" srcId="{6AD7CBF8-2535-43D4-A5FB-6C8A1B55F920}" destId="{ABADCD72-FB27-4428-9072-5932CEEA67D6}" srcOrd="1" destOrd="0" presId="urn:microsoft.com/office/officeart/2018/2/layout/IconCircleList"/>
    <dgm:cxn modelId="{698387D0-85BA-42A1-BA28-FCFCF4B6E473}" type="presParOf" srcId="{6AD7CBF8-2535-43D4-A5FB-6C8A1B55F920}" destId="{7A1C5193-C521-4DE0-AA74-2FC1FBC97E25}" srcOrd="2" destOrd="0" presId="urn:microsoft.com/office/officeart/2018/2/layout/IconCircleList"/>
    <dgm:cxn modelId="{1AC7839D-2562-472A-A687-79DB475E3572}" type="presParOf" srcId="{7A1C5193-C521-4DE0-AA74-2FC1FBC97E25}" destId="{1BDE99C2-4137-425F-B0CB-C0F6ADF100A9}" srcOrd="0" destOrd="0" presId="urn:microsoft.com/office/officeart/2018/2/layout/IconCircleList"/>
    <dgm:cxn modelId="{BC976121-840A-423D-ADDB-97FFEE86B9A7}" type="presParOf" srcId="{7A1C5193-C521-4DE0-AA74-2FC1FBC97E25}" destId="{E0BF70C8-E748-475A-87D3-64AD192D2558}" srcOrd="1" destOrd="0" presId="urn:microsoft.com/office/officeart/2018/2/layout/IconCircleList"/>
    <dgm:cxn modelId="{54BD3AAF-8750-4C4E-BF02-3428F862F753}" type="presParOf" srcId="{7A1C5193-C521-4DE0-AA74-2FC1FBC97E25}" destId="{43286110-C353-4D7B-B7F6-26B34E3AA6F9}" srcOrd="2" destOrd="0" presId="urn:microsoft.com/office/officeart/2018/2/layout/IconCircleList"/>
    <dgm:cxn modelId="{608A2263-C254-4AE1-935C-837AA1AA0DF8}" type="presParOf" srcId="{7A1C5193-C521-4DE0-AA74-2FC1FBC97E25}" destId="{5AFED675-9C15-4C1B-9017-58A69F5C9151}" srcOrd="3" destOrd="0" presId="urn:microsoft.com/office/officeart/2018/2/layout/Icon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9874AA4-5F13-47A9-BDE3-195E000E0CD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930265A-EE68-489A-9483-A918CFDB92B3}">
      <dgm:prSet/>
      <dgm:spPr/>
      <dgm:t>
        <a:bodyPr/>
        <a:lstStyle/>
        <a:p>
          <a:pPr>
            <a:lnSpc>
              <a:spcPct val="100000"/>
            </a:lnSpc>
          </a:pPr>
          <a:r>
            <a:rPr lang="en-GB"/>
            <a:t>No need to wait for a GP appointment</a:t>
          </a:r>
          <a:endParaRPr lang="en-US"/>
        </a:p>
      </dgm:t>
    </dgm:pt>
    <dgm:pt modelId="{88EE37AA-8894-49AD-93E3-0D426C0FB8ED}" type="parTrans" cxnId="{D5DC3B32-0FCD-4CBC-BD76-89055BB3B6B0}">
      <dgm:prSet/>
      <dgm:spPr/>
      <dgm:t>
        <a:bodyPr/>
        <a:lstStyle/>
        <a:p>
          <a:endParaRPr lang="en-US"/>
        </a:p>
      </dgm:t>
    </dgm:pt>
    <dgm:pt modelId="{7A4CBB1A-F640-4DDA-A407-8570B684AC6A}" type="sibTrans" cxnId="{D5DC3B32-0FCD-4CBC-BD76-89055BB3B6B0}">
      <dgm:prSet/>
      <dgm:spPr/>
      <dgm:t>
        <a:bodyPr/>
        <a:lstStyle/>
        <a:p>
          <a:pPr>
            <a:lnSpc>
              <a:spcPct val="100000"/>
            </a:lnSpc>
          </a:pPr>
          <a:endParaRPr lang="en-US"/>
        </a:p>
      </dgm:t>
    </dgm:pt>
    <dgm:pt modelId="{E2E99234-8619-48CC-993F-22DF56D861E6}">
      <dgm:prSet/>
      <dgm:spPr/>
      <dgm:t>
        <a:bodyPr/>
        <a:lstStyle/>
        <a:p>
          <a:pPr>
            <a:lnSpc>
              <a:spcPct val="100000"/>
            </a:lnSpc>
          </a:pPr>
          <a:r>
            <a:rPr lang="en-GB"/>
            <a:t>Expert advice from trained healthcare professionals</a:t>
          </a:r>
          <a:endParaRPr lang="en-US"/>
        </a:p>
      </dgm:t>
    </dgm:pt>
    <dgm:pt modelId="{8AD252F0-2F76-4FCC-9F08-F43A6E707A8B}" type="parTrans" cxnId="{D3507263-2DFA-424C-8A2E-D01168549EEF}">
      <dgm:prSet/>
      <dgm:spPr/>
      <dgm:t>
        <a:bodyPr/>
        <a:lstStyle/>
        <a:p>
          <a:endParaRPr lang="en-US"/>
        </a:p>
      </dgm:t>
    </dgm:pt>
    <dgm:pt modelId="{3AB8349C-A3F1-491D-B5F3-92EB2FAD6020}" type="sibTrans" cxnId="{D3507263-2DFA-424C-8A2E-D01168549EEF}">
      <dgm:prSet/>
      <dgm:spPr/>
      <dgm:t>
        <a:bodyPr/>
        <a:lstStyle/>
        <a:p>
          <a:endParaRPr lang="en-US"/>
        </a:p>
      </dgm:t>
    </dgm:pt>
    <dgm:pt modelId="{7EFA4F2B-6762-43F7-865A-CD1908BA3B41}" type="pres">
      <dgm:prSet presAssocID="{19874AA4-5F13-47A9-BDE3-195E000E0CDB}" presName="root" presStyleCnt="0">
        <dgm:presLayoutVars>
          <dgm:dir/>
          <dgm:resizeHandles val="exact"/>
        </dgm:presLayoutVars>
      </dgm:prSet>
      <dgm:spPr/>
    </dgm:pt>
    <dgm:pt modelId="{6AD7CBF8-2535-43D4-A5FB-6C8A1B55F920}" type="pres">
      <dgm:prSet presAssocID="{19874AA4-5F13-47A9-BDE3-195E000E0CDB}" presName="container" presStyleCnt="0">
        <dgm:presLayoutVars>
          <dgm:dir/>
          <dgm:resizeHandles val="exact"/>
        </dgm:presLayoutVars>
      </dgm:prSet>
      <dgm:spPr/>
    </dgm:pt>
    <dgm:pt modelId="{1267D96A-DEB3-4CFA-8A36-64D6034AB9FD}" type="pres">
      <dgm:prSet presAssocID="{A930265A-EE68-489A-9483-A918CFDB92B3}" presName="compNode" presStyleCnt="0"/>
      <dgm:spPr/>
    </dgm:pt>
    <dgm:pt modelId="{2B2403E4-F832-490F-87E8-337AF4DFC2DD}" type="pres">
      <dgm:prSet presAssocID="{A930265A-EE68-489A-9483-A918CFDB92B3}" presName="iconBgRect" presStyleLbl="bgShp" presStyleIdx="0" presStyleCnt="2"/>
      <dgm:spPr/>
    </dgm:pt>
    <dgm:pt modelId="{9F64818E-87AE-4A63-A3EE-B72522F6A78A}" type="pres">
      <dgm:prSet presAssocID="{A930265A-EE68-489A-9483-A918CFDB92B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ock"/>
        </a:ext>
      </dgm:extLst>
    </dgm:pt>
    <dgm:pt modelId="{4E480BDB-9AE1-4E02-A4E1-FD282585A4C3}" type="pres">
      <dgm:prSet presAssocID="{A930265A-EE68-489A-9483-A918CFDB92B3}" presName="spaceRect" presStyleCnt="0"/>
      <dgm:spPr/>
    </dgm:pt>
    <dgm:pt modelId="{E4C02F6D-8A9E-473F-A6E3-2CFADD4FDA50}" type="pres">
      <dgm:prSet presAssocID="{A930265A-EE68-489A-9483-A918CFDB92B3}" presName="textRect" presStyleLbl="revTx" presStyleIdx="0" presStyleCnt="2">
        <dgm:presLayoutVars>
          <dgm:chMax val="1"/>
          <dgm:chPref val="1"/>
        </dgm:presLayoutVars>
      </dgm:prSet>
      <dgm:spPr/>
    </dgm:pt>
    <dgm:pt modelId="{C1941CE4-5822-46D0-8BEB-768BB136597F}" type="pres">
      <dgm:prSet presAssocID="{7A4CBB1A-F640-4DDA-A407-8570B684AC6A}" presName="sibTrans" presStyleLbl="sibTrans2D1" presStyleIdx="0" presStyleCnt="0"/>
      <dgm:spPr/>
    </dgm:pt>
    <dgm:pt modelId="{CDBD3850-AE22-4C55-98C6-1581DD794A62}" type="pres">
      <dgm:prSet presAssocID="{E2E99234-8619-48CC-993F-22DF56D861E6}" presName="compNode" presStyleCnt="0"/>
      <dgm:spPr/>
    </dgm:pt>
    <dgm:pt modelId="{4778533E-5EE6-442E-A852-CC7DC5060B99}" type="pres">
      <dgm:prSet presAssocID="{E2E99234-8619-48CC-993F-22DF56D861E6}" presName="iconBgRect" presStyleLbl="bgShp" presStyleIdx="1" presStyleCnt="2"/>
      <dgm:spPr/>
    </dgm:pt>
    <dgm:pt modelId="{DB6C08F2-6826-42E7-ADAB-B543DF2C40B2}" type="pres">
      <dgm:prSet presAssocID="{E2E99234-8619-48CC-993F-22DF56D861E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al"/>
        </a:ext>
      </dgm:extLst>
    </dgm:pt>
    <dgm:pt modelId="{E1468465-751C-43D7-B3C7-71F9CA84876C}" type="pres">
      <dgm:prSet presAssocID="{E2E99234-8619-48CC-993F-22DF56D861E6}" presName="spaceRect" presStyleCnt="0"/>
      <dgm:spPr/>
    </dgm:pt>
    <dgm:pt modelId="{76105231-AC23-4D73-A3AF-28B05E045196}" type="pres">
      <dgm:prSet presAssocID="{E2E99234-8619-48CC-993F-22DF56D861E6}" presName="textRect" presStyleLbl="revTx" presStyleIdx="1" presStyleCnt="2">
        <dgm:presLayoutVars>
          <dgm:chMax val="1"/>
          <dgm:chPref val="1"/>
        </dgm:presLayoutVars>
      </dgm:prSet>
      <dgm:spPr/>
    </dgm:pt>
  </dgm:ptLst>
  <dgm:cxnLst>
    <dgm:cxn modelId="{9D546811-FD9A-412F-94ED-BFD84B28781D}" type="presOf" srcId="{E2E99234-8619-48CC-993F-22DF56D861E6}" destId="{76105231-AC23-4D73-A3AF-28B05E045196}" srcOrd="0" destOrd="0" presId="urn:microsoft.com/office/officeart/2018/2/layout/IconCircleList"/>
    <dgm:cxn modelId="{D5DC3B32-0FCD-4CBC-BD76-89055BB3B6B0}" srcId="{19874AA4-5F13-47A9-BDE3-195E000E0CDB}" destId="{A930265A-EE68-489A-9483-A918CFDB92B3}" srcOrd="0" destOrd="0" parTransId="{88EE37AA-8894-49AD-93E3-0D426C0FB8ED}" sibTransId="{7A4CBB1A-F640-4DDA-A407-8570B684AC6A}"/>
    <dgm:cxn modelId="{D3507263-2DFA-424C-8A2E-D01168549EEF}" srcId="{19874AA4-5F13-47A9-BDE3-195E000E0CDB}" destId="{E2E99234-8619-48CC-993F-22DF56D861E6}" srcOrd="1" destOrd="0" parTransId="{8AD252F0-2F76-4FCC-9F08-F43A6E707A8B}" sibTransId="{3AB8349C-A3F1-491D-B5F3-92EB2FAD6020}"/>
    <dgm:cxn modelId="{02872694-275C-40CA-98A1-6EE6F2A4564B}" type="presOf" srcId="{7A4CBB1A-F640-4DDA-A407-8570B684AC6A}" destId="{C1941CE4-5822-46D0-8BEB-768BB136597F}" srcOrd="0" destOrd="0" presId="urn:microsoft.com/office/officeart/2018/2/layout/IconCircleList"/>
    <dgm:cxn modelId="{EED139A0-4086-4C04-BE78-5FB127C053ED}" type="presOf" srcId="{A930265A-EE68-489A-9483-A918CFDB92B3}" destId="{E4C02F6D-8A9E-473F-A6E3-2CFADD4FDA50}" srcOrd="0" destOrd="0" presId="urn:microsoft.com/office/officeart/2018/2/layout/IconCircleList"/>
    <dgm:cxn modelId="{18851CAD-44A2-4591-824A-621A11ECBC90}" type="presOf" srcId="{19874AA4-5F13-47A9-BDE3-195E000E0CDB}" destId="{7EFA4F2B-6762-43F7-865A-CD1908BA3B41}" srcOrd="0" destOrd="0" presId="urn:microsoft.com/office/officeart/2018/2/layout/IconCircleList"/>
    <dgm:cxn modelId="{8ABC0EA9-523B-421E-B4BD-DBB28A41049D}" type="presParOf" srcId="{7EFA4F2B-6762-43F7-865A-CD1908BA3B41}" destId="{6AD7CBF8-2535-43D4-A5FB-6C8A1B55F920}" srcOrd="0" destOrd="0" presId="urn:microsoft.com/office/officeart/2018/2/layout/IconCircleList"/>
    <dgm:cxn modelId="{6ED1D315-88EC-4228-9BFE-7FABA32A9CE0}" type="presParOf" srcId="{6AD7CBF8-2535-43D4-A5FB-6C8A1B55F920}" destId="{1267D96A-DEB3-4CFA-8A36-64D6034AB9FD}" srcOrd="0" destOrd="0" presId="urn:microsoft.com/office/officeart/2018/2/layout/IconCircleList"/>
    <dgm:cxn modelId="{38DBA966-9F7C-49DB-9141-D303126019F1}" type="presParOf" srcId="{1267D96A-DEB3-4CFA-8A36-64D6034AB9FD}" destId="{2B2403E4-F832-490F-87E8-337AF4DFC2DD}" srcOrd="0" destOrd="0" presId="urn:microsoft.com/office/officeart/2018/2/layout/IconCircleList"/>
    <dgm:cxn modelId="{176FBF80-20D5-4E22-9044-D78FFDDC0657}" type="presParOf" srcId="{1267D96A-DEB3-4CFA-8A36-64D6034AB9FD}" destId="{9F64818E-87AE-4A63-A3EE-B72522F6A78A}" srcOrd="1" destOrd="0" presId="urn:microsoft.com/office/officeart/2018/2/layout/IconCircleList"/>
    <dgm:cxn modelId="{410757D4-BB0F-4B89-97A1-9C8BE442E7CB}" type="presParOf" srcId="{1267D96A-DEB3-4CFA-8A36-64D6034AB9FD}" destId="{4E480BDB-9AE1-4E02-A4E1-FD282585A4C3}" srcOrd="2" destOrd="0" presId="urn:microsoft.com/office/officeart/2018/2/layout/IconCircleList"/>
    <dgm:cxn modelId="{0FF736D7-FD4A-4071-B4D5-3DB9E54EA996}" type="presParOf" srcId="{1267D96A-DEB3-4CFA-8A36-64D6034AB9FD}" destId="{E4C02F6D-8A9E-473F-A6E3-2CFADD4FDA50}" srcOrd="3" destOrd="0" presId="urn:microsoft.com/office/officeart/2018/2/layout/IconCircleList"/>
    <dgm:cxn modelId="{CA4425DB-076A-475A-9FA3-A4A8E02A617F}" type="presParOf" srcId="{6AD7CBF8-2535-43D4-A5FB-6C8A1B55F920}" destId="{C1941CE4-5822-46D0-8BEB-768BB136597F}" srcOrd="1" destOrd="0" presId="urn:microsoft.com/office/officeart/2018/2/layout/IconCircleList"/>
    <dgm:cxn modelId="{71916693-51D3-4221-B1E7-887633D5D2BE}" type="presParOf" srcId="{6AD7CBF8-2535-43D4-A5FB-6C8A1B55F920}" destId="{CDBD3850-AE22-4C55-98C6-1581DD794A62}" srcOrd="2" destOrd="0" presId="urn:microsoft.com/office/officeart/2018/2/layout/IconCircleList"/>
    <dgm:cxn modelId="{5E78E8AF-9F60-4326-A3E9-BAEEB5176236}" type="presParOf" srcId="{CDBD3850-AE22-4C55-98C6-1581DD794A62}" destId="{4778533E-5EE6-442E-A852-CC7DC5060B99}" srcOrd="0" destOrd="0" presId="urn:microsoft.com/office/officeart/2018/2/layout/IconCircleList"/>
    <dgm:cxn modelId="{185DF489-EAD7-4BAD-A3FC-8285294FA639}" type="presParOf" srcId="{CDBD3850-AE22-4C55-98C6-1581DD794A62}" destId="{DB6C08F2-6826-42E7-ADAB-B543DF2C40B2}" srcOrd="1" destOrd="0" presId="urn:microsoft.com/office/officeart/2018/2/layout/IconCircleList"/>
    <dgm:cxn modelId="{54EDAC40-2C9E-4962-81BD-477F4BD37AA0}" type="presParOf" srcId="{CDBD3850-AE22-4C55-98C6-1581DD794A62}" destId="{E1468465-751C-43D7-B3C7-71F9CA84876C}" srcOrd="2" destOrd="0" presId="urn:microsoft.com/office/officeart/2018/2/layout/IconCircleList"/>
    <dgm:cxn modelId="{E6381115-1BAD-46FB-938B-CE96A83F2B5B}" type="presParOf" srcId="{CDBD3850-AE22-4C55-98C6-1581DD794A62}" destId="{76105231-AC23-4D73-A3AF-28B05E045196}" srcOrd="3" destOrd="0" presId="urn:microsoft.com/office/officeart/2018/2/layout/IconCircle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C75559A-6AF6-4301-902B-D8CB9C66B88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129762C-DD73-4E0A-9934-3776FE2DA6BC}">
      <dgm:prSet/>
      <dgm:spPr/>
      <dgm:t>
        <a:bodyPr/>
        <a:lstStyle/>
        <a:p>
          <a:pPr>
            <a:lnSpc>
              <a:spcPct val="100000"/>
            </a:lnSpc>
          </a:pPr>
          <a:r>
            <a:rPr lang="en-GB"/>
            <a:t>Walk into your local pharmacy and speak to the pharmacist about your symptoms</a:t>
          </a:r>
          <a:endParaRPr lang="en-US"/>
        </a:p>
      </dgm:t>
    </dgm:pt>
    <dgm:pt modelId="{84E55E03-5B88-44B1-904A-62A9FE1F4512}" type="parTrans" cxnId="{26BA5277-65DF-43EC-9538-FF0A5DEC8728}">
      <dgm:prSet/>
      <dgm:spPr/>
      <dgm:t>
        <a:bodyPr/>
        <a:lstStyle/>
        <a:p>
          <a:endParaRPr lang="en-US"/>
        </a:p>
      </dgm:t>
    </dgm:pt>
    <dgm:pt modelId="{0AAA791B-4390-451E-8A44-F5F35A51108B}" type="sibTrans" cxnId="{26BA5277-65DF-43EC-9538-FF0A5DEC8728}">
      <dgm:prSet/>
      <dgm:spPr/>
      <dgm:t>
        <a:bodyPr/>
        <a:lstStyle/>
        <a:p>
          <a:endParaRPr lang="en-US"/>
        </a:p>
      </dgm:t>
    </dgm:pt>
    <dgm:pt modelId="{17E4FCEC-1B7D-49B4-8809-01002EF055BB}">
      <dgm:prSet/>
      <dgm:spPr/>
      <dgm:t>
        <a:bodyPr/>
        <a:lstStyle/>
        <a:p>
          <a:pPr>
            <a:lnSpc>
              <a:spcPct val="100000"/>
            </a:lnSpc>
          </a:pPr>
          <a:r>
            <a:rPr lang="en-GB" dirty="0"/>
            <a:t>Self refer online through your practice website </a:t>
          </a:r>
          <a:endParaRPr lang="en-US" dirty="0"/>
        </a:p>
      </dgm:t>
    </dgm:pt>
    <dgm:pt modelId="{4C04DB8E-6952-4E64-887E-08F374C1DD62}" type="parTrans" cxnId="{7DBB3765-B253-411C-B25E-0D6EE5A6AB3F}">
      <dgm:prSet/>
      <dgm:spPr/>
      <dgm:t>
        <a:bodyPr/>
        <a:lstStyle/>
        <a:p>
          <a:endParaRPr lang="en-US"/>
        </a:p>
      </dgm:t>
    </dgm:pt>
    <dgm:pt modelId="{49D98F3C-F8B4-4823-ACB0-E0A4483F632F}" type="sibTrans" cxnId="{7DBB3765-B253-411C-B25E-0D6EE5A6AB3F}">
      <dgm:prSet/>
      <dgm:spPr/>
      <dgm:t>
        <a:bodyPr/>
        <a:lstStyle/>
        <a:p>
          <a:endParaRPr lang="en-US"/>
        </a:p>
      </dgm:t>
    </dgm:pt>
    <dgm:pt modelId="{5E2D66FC-CB20-45DE-83A6-114E1C476657}">
      <dgm:prSet/>
      <dgm:spPr/>
      <dgm:t>
        <a:bodyPr/>
        <a:lstStyle/>
        <a:p>
          <a:pPr>
            <a:lnSpc>
              <a:spcPct val="100000"/>
            </a:lnSpc>
          </a:pPr>
          <a:r>
            <a:rPr lang="en-GB"/>
            <a:t>GP referral to pharmacies.</a:t>
          </a:r>
          <a:endParaRPr lang="en-US"/>
        </a:p>
      </dgm:t>
    </dgm:pt>
    <dgm:pt modelId="{DFFE04A7-4F57-40DD-B9C4-F07BACE82C81}" type="parTrans" cxnId="{3E6EAC38-334D-4C87-AC7F-D91718309BE7}">
      <dgm:prSet/>
      <dgm:spPr/>
      <dgm:t>
        <a:bodyPr/>
        <a:lstStyle/>
        <a:p>
          <a:endParaRPr lang="en-US"/>
        </a:p>
      </dgm:t>
    </dgm:pt>
    <dgm:pt modelId="{1525E8B5-66AD-4249-A630-28A05668EB84}" type="sibTrans" cxnId="{3E6EAC38-334D-4C87-AC7F-D91718309BE7}">
      <dgm:prSet/>
      <dgm:spPr/>
      <dgm:t>
        <a:bodyPr/>
        <a:lstStyle/>
        <a:p>
          <a:endParaRPr lang="en-US"/>
        </a:p>
      </dgm:t>
    </dgm:pt>
    <dgm:pt modelId="{764BCAB1-BB1B-400A-AF56-D3BC51C47617}" type="pres">
      <dgm:prSet presAssocID="{4C75559A-6AF6-4301-902B-D8CB9C66B882}" presName="root" presStyleCnt="0">
        <dgm:presLayoutVars>
          <dgm:dir/>
          <dgm:resizeHandles val="exact"/>
        </dgm:presLayoutVars>
      </dgm:prSet>
      <dgm:spPr/>
    </dgm:pt>
    <dgm:pt modelId="{6888F92F-F8E0-4838-8AE9-6EFDC35110FF}" type="pres">
      <dgm:prSet presAssocID="{D129762C-DD73-4E0A-9934-3776FE2DA6BC}" presName="compNode" presStyleCnt="0"/>
      <dgm:spPr/>
    </dgm:pt>
    <dgm:pt modelId="{4B897653-0AB9-4F31-8349-CA7F4CA1BE58}" type="pres">
      <dgm:prSet presAssocID="{D129762C-DD73-4E0A-9934-3776FE2DA6B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ine"/>
        </a:ext>
      </dgm:extLst>
    </dgm:pt>
    <dgm:pt modelId="{BE801047-FF53-4152-93EA-9F84202F0FFC}" type="pres">
      <dgm:prSet presAssocID="{D129762C-DD73-4E0A-9934-3776FE2DA6BC}" presName="spaceRect" presStyleCnt="0"/>
      <dgm:spPr/>
    </dgm:pt>
    <dgm:pt modelId="{D974466A-F7C3-4577-9AD5-2288182E6B02}" type="pres">
      <dgm:prSet presAssocID="{D129762C-DD73-4E0A-9934-3776FE2DA6BC}" presName="textRect" presStyleLbl="revTx" presStyleIdx="0" presStyleCnt="3">
        <dgm:presLayoutVars>
          <dgm:chMax val="1"/>
          <dgm:chPref val="1"/>
        </dgm:presLayoutVars>
      </dgm:prSet>
      <dgm:spPr/>
    </dgm:pt>
    <dgm:pt modelId="{649D9C55-535A-44A1-8F7C-C2E6E8E24AC3}" type="pres">
      <dgm:prSet presAssocID="{0AAA791B-4390-451E-8A44-F5F35A51108B}" presName="sibTrans" presStyleCnt="0"/>
      <dgm:spPr/>
    </dgm:pt>
    <dgm:pt modelId="{20FC43D9-6AB8-421E-8346-4D5D36B065A8}" type="pres">
      <dgm:prSet presAssocID="{17E4FCEC-1B7D-49B4-8809-01002EF055BB}" presName="compNode" presStyleCnt="0"/>
      <dgm:spPr/>
    </dgm:pt>
    <dgm:pt modelId="{FB73C1CC-B77A-4039-93AC-ED67A38373CA}" type="pres">
      <dgm:prSet presAssocID="{17E4FCEC-1B7D-49B4-8809-01002EF055B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aptop"/>
        </a:ext>
      </dgm:extLst>
    </dgm:pt>
    <dgm:pt modelId="{88707D1C-C9E6-4327-953B-666BD852827F}" type="pres">
      <dgm:prSet presAssocID="{17E4FCEC-1B7D-49B4-8809-01002EF055BB}" presName="spaceRect" presStyleCnt="0"/>
      <dgm:spPr/>
    </dgm:pt>
    <dgm:pt modelId="{39731BAA-EA60-4E10-AF5D-D8B88D2CBF50}" type="pres">
      <dgm:prSet presAssocID="{17E4FCEC-1B7D-49B4-8809-01002EF055BB}" presName="textRect" presStyleLbl="revTx" presStyleIdx="1" presStyleCnt="3">
        <dgm:presLayoutVars>
          <dgm:chMax val="1"/>
          <dgm:chPref val="1"/>
        </dgm:presLayoutVars>
      </dgm:prSet>
      <dgm:spPr/>
    </dgm:pt>
    <dgm:pt modelId="{FDBCD8C2-3F04-4F20-92A7-2580D87801C3}" type="pres">
      <dgm:prSet presAssocID="{49D98F3C-F8B4-4823-ACB0-E0A4483F632F}" presName="sibTrans" presStyleCnt="0"/>
      <dgm:spPr/>
    </dgm:pt>
    <dgm:pt modelId="{0067FB9D-59B3-4B07-B388-D1D281FA7087}" type="pres">
      <dgm:prSet presAssocID="{5E2D66FC-CB20-45DE-83A6-114E1C476657}" presName="compNode" presStyleCnt="0"/>
      <dgm:spPr/>
    </dgm:pt>
    <dgm:pt modelId="{1D3FC4D3-5429-49DF-A557-AFF2D59EE590}" type="pres">
      <dgm:prSet presAssocID="{5E2D66FC-CB20-45DE-83A6-114E1C47665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ethoscope"/>
        </a:ext>
      </dgm:extLst>
    </dgm:pt>
    <dgm:pt modelId="{C0F19BF4-D324-43D3-8396-9F72CD7D47F7}" type="pres">
      <dgm:prSet presAssocID="{5E2D66FC-CB20-45DE-83A6-114E1C476657}" presName="spaceRect" presStyleCnt="0"/>
      <dgm:spPr/>
    </dgm:pt>
    <dgm:pt modelId="{E64D1814-1F55-4574-9899-64B100F32EF6}" type="pres">
      <dgm:prSet presAssocID="{5E2D66FC-CB20-45DE-83A6-114E1C476657}" presName="textRect" presStyleLbl="revTx" presStyleIdx="2" presStyleCnt="3">
        <dgm:presLayoutVars>
          <dgm:chMax val="1"/>
          <dgm:chPref val="1"/>
        </dgm:presLayoutVars>
      </dgm:prSet>
      <dgm:spPr/>
    </dgm:pt>
  </dgm:ptLst>
  <dgm:cxnLst>
    <dgm:cxn modelId="{48634504-C9CA-451B-9AFC-23766BD0D373}" type="presOf" srcId="{5E2D66FC-CB20-45DE-83A6-114E1C476657}" destId="{E64D1814-1F55-4574-9899-64B100F32EF6}" srcOrd="0" destOrd="0" presId="urn:microsoft.com/office/officeart/2018/2/layout/IconLabelList"/>
    <dgm:cxn modelId="{A779BF1F-6BA5-4CC6-8DCB-7070DE19FDAD}" type="presOf" srcId="{17E4FCEC-1B7D-49B4-8809-01002EF055BB}" destId="{39731BAA-EA60-4E10-AF5D-D8B88D2CBF50}" srcOrd="0" destOrd="0" presId="urn:microsoft.com/office/officeart/2018/2/layout/IconLabelList"/>
    <dgm:cxn modelId="{3E6EAC38-334D-4C87-AC7F-D91718309BE7}" srcId="{4C75559A-6AF6-4301-902B-D8CB9C66B882}" destId="{5E2D66FC-CB20-45DE-83A6-114E1C476657}" srcOrd="2" destOrd="0" parTransId="{DFFE04A7-4F57-40DD-B9C4-F07BACE82C81}" sibTransId="{1525E8B5-66AD-4249-A630-28A05668EB84}"/>
    <dgm:cxn modelId="{7DBB3765-B253-411C-B25E-0D6EE5A6AB3F}" srcId="{4C75559A-6AF6-4301-902B-D8CB9C66B882}" destId="{17E4FCEC-1B7D-49B4-8809-01002EF055BB}" srcOrd="1" destOrd="0" parTransId="{4C04DB8E-6952-4E64-887E-08F374C1DD62}" sibTransId="{49D98F3C-F8B4-4823-ACB0-E0A4483F632F}"/>
    <dgm:cxn modelId="{DD106672-5298-486A-A683-E008CF895366}" type="presOf" srcId="{D129762C-DD73-4E0A-9934-3776FE2DA6BC}" destId="{D974466A-F7C3-4577-9AD5-2288182E6B02}" srcOrd="0" destOrd="0" presId="urn:microsoft.com/office/officeart/2018/2/layout/IconLabelList"/>
    <dgm:cxn modelId="{26BA5277-65DF-43EC-9538-FF0A5DEC8728}" srcId="{4C75559A-6AF6-4301-902B-D8CB9C66B882}" destId="{D129762C-DD73-4E0A-9934-3776FE2DA6BC}" srcOrd="0" destOrd="0" parTransId="{84E55E03-5B88-44B1-904A-62A9FE1F4512}" sibTransId="{0AAA791B-4390-451E-8A44-F5F35A51108B}"/>
    <dgm:cxn modelId="{F2F89995-60A9-4424-B437-B7D718065C9A}" type="presOf" srcId="{4C75559A-6AF6-4301-902B-D8CB9C66B882}" destId="{764BCAB1-BB1B-400A-AF56-D3BC51C47617}" srcOrd="0" destOrd="0" presId="urn:microsoft.com/office/officeart/2018/2/layout/IconLabelList"/>
    <dgm:cxn modelId="{6CE13257-104C-4BFF-BD33-AC4C24C2E9BD}" type="presParOf" srcId="{764BCAB1-BB1B-400A-AF56-D3BC51C47617}" destId="{6888F92F-F8E0-4838-8AE9-6EFDC35110FF}" srcOrd="0" destOrd="0" presId="urn:microsoft.com/office/officeart/2018/2/layout/IconLabelList"/>
    <dgm:cxn modelId="{1701FF3C-E90D-4FDD-9DBE-2E0A82B6213D}" type="presParOf" srcId="{6888F92F-F8E0-4838-8AE9-6EFDC35110FF}" destId="{4B897653-0AB9-4F31-8349-CA7F4CA1BE58}" srcOrd="0" destOrd="0" presId="urn:microsoft.com/office/officeart/2018/2/layout/IconLabelList"/>
    <dgm:cxn modelId="{E828390E-D804-4A1B-90B5-C347951CBEDB}" type="presParOf" srcId="{6888F92F-F8E0-4838-8AE9-6EFDC35110FF}" destId="{BE801047-FF53-4152-93EA-9F84202F0FFC}" srcOrd="1" destOrd="0" presId="urn:microsoft.com/office/officeart/2018/2/layout/IconLabelList"/>
    <dgm:cxn modelId="{E51DBB75-773A-466B-98B6-2F410821CB8C}" type="presParOf" srcId="{6888F92F-F8E0-4838-8AE9-6EFDC35110FF}" destId="{D974466A-F7C3-4577-9AD5-2288182E6B02}" srcOrd="2" destOrd="0" presId="urn:microsoft.com/office/officeart/2018/2/layout/IconLabelList"/>
    <dgm:cxn modelId="{DA739BFF-DAD4-451E-9363-AE58823C5D7B}" type="presParOf" srcId="{764BCAB1-BB1B-400A-AF56-D3BC51C47617}" destId="{649D9C55-535A-44A1-8F7C-C2E6E8E24AC3}" srcOrd="1" destOrd="0" presId="urn:microsoft.com/office/officeart/2018/2/layout/IconLabelList"/>
    <dgm:cxn modelId="{E74E8E82-B3C0-4F21-841C-2B19AAC4F474}" type="presParOf" srcId="{764BCAB1-BB1B-400A-AF56-D3BC51C47617}" destId="{20FC43D9-6AB8-421E-8346-4D5D36B065A8}" srcOrd="2" destOrd="0" presId="urn:microsoft.com/office/officeart/2018/2/layout/IconLabelList"/>
    <dgm:cxn modelId="{CD007CBD-0572-4D7F-9D3F-CE1CC6CBB73C}" type="presParOf" srcId="{20FC43D9-6AB8-421E-8346-4D5D36B065A8}" destId="{FB73C1CC-B77A-4039-93AC-ED67A38373CA}" srcOrd="0" destOrd="0" presId="urn:microsoft.com/office/officeart/2018/2/layout/IconLabelList"/>
    <dgm:cxn modelId="{604B2D20-EF86-4F56-94F5-8D5A31830DE2}" type="presParOf" srcId="{20FC43D9-6AB8-421E-8346-4D5D36B065A8}" destId="{88707D1C-C9E6-4327-953B-666BD852827F}" srcOrd="1" destOrd="0" presId="urn:microsoft.com/office/officeart/2018/2/layout/IconLabelList"/>
    <dgm:cxn modelId="{06D64516-25D6-4871-B473-0DF9BDDCF834}" type="presParOf" srcId="{20FC43D9-6AB8-421E-8346-4D5D36B065A8}" destId="{39731BAA-EA60-4E10-AF5D-D8B88D2CBF50}" srcOrd="2" destOrd="0" presId="urn:microsoft.com/office/officeart/2018/2/layout/IconLabelList"/>
    <dgm:cxn modelId="{E39FF2C4-DC63-41FB-B30C-633B73F6FF05}" type="presParOf" srcId="{764BCAB1-BB1B-400A-AF56-D3BC51C47617}" destId="{FDBCD8C2-3F04-4F20-92A7-2580D87801C3}" srcOrd="3" destOrd="0" presId="urn:microsoft.com/office/officeart/2018/2/layout/IconLabelList"/>
    <dgm:cxn modelId="{FF8E95F9-25CF-4E79-95CF-ED9CB3AE5377}" type="presParOf" srcId="{764BCAB1-BB1B-400A-AF56-D3BC51C47617}" destId="{0067FB9D-59B3-4B07-B388-D1D281FA7087}" srcOrd="4" destOrd="0" presId="urn:microsoft.com/office/officeart/2018/2/layout/IconLabelList"/>
    <dgm:cxn modelId="{92BD423B-7397-4EBB-B401-1315B091B3C9}" type="presParOf" srcId="{0067FB9D-59B3-4B07-B388-D1D281FA7087}" destId="{1D3FC4D3-5429-49DF-A557-AFF2D59EE590}" srcOrd="0" destOrd="0" presId="urn:microsoft.com/office/officeart/2018/2/layout/IconLabelList"/>
    <dgm:cxn modelId="{6E1F14E6-EF6A-4C22-B564-BF67B94BE060}" type="presParOf" srcId="{0067FB9D-59B3-4B07-B388-D1D281FA7087}" destId="{C0F19BF4-D324-43D3-8396-9F72CD7D47F7}" srcOrd="1" destOrd="0" presId="urn:microsoft.com/office/officeart/2018/2/layout/IconLabelList"/>
    <dgm:cxn modelId="{906BE2B7-7DA1-464E-AAAA-60660B726552}" type="presParOf" srcId="{0067FB9D-59B3-4B07-B388-D1D281FA7087}" destId="{E64D1814-1F55-4574-9899-64B100F32EF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2C779-FEEE-4A60-AC2A-884AC4B275B1}">
      <dsp:nvSpPr>
        <dsp:cNvPr id="0" name=""/>
        <dsp:cNvSpPr/>
      </dsp:nvSpPr>
      <dsp:spPr>
        <a:xfrm>
          <a:off x="249513" y="872376"/>
          <a:ext cx="772031" cy="77203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757531-4B5D-4585-9B0D-0FFAB0853FD7}">
      <dsp:nvSpPr>
        <dsp:cNvPr id="0" name=""/>
        <dsp:cNvSpPr/>
      </dsp:nvSpPr>
      <dsp:spPr>
        <a:xfrm>
          <a:off x="414045" y="1036908"/>
          <a:ext cx="442968" cy="4429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CCD8FF-88C9-4A57-82B0-45C4DAF6EB10}">
      <dsp:nvSpPr>
        <dsp:cNvPr id="0" name=""/>
        <dsp:cNvSpPr/>
      </dsp:nvSpPr>
      <dsp:spPr>
        <a:xfrm>
          <a:off x="2717" y="1884877"/>
          <a:ext cx="1265625"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GB" sz="1200" kern="1200"/>
            <a:t>Find NHS services</a:t>
          </a:r>
          <a:endParaRPr lang="en-US" sz="1200" kern="1200"/>
        </a:p>
      </dsp:txBody>
      <dsp:txXfrm>
        <a:off x="2717" y="1884877"/>
        <a:ext cx="1265625" cy="506250"/>
      </dsp:txXfrm>
    </dsp:sp>
    <dsp:sp modelId="{2ADE74C4-82B1-4BEE-AEBB-F52E03F4A262}">
      <dsp:nvSpPr>
        <dsp:cNvPr id="0" name=""/>
        <dsp:cNvSpPr/>
      </dsp:nvSpPr>
      <dsp:spPr>
        <a:xfrm>
          <a:off x="1736623" y="872376"/>
          <a:ext cx="772031" cy="77203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FF507A-3B3D-4BD9-980B-F8B2738F9079}">
      <dsp:nvSpPr>
        <dsp:cNvPr id="0" name=""/>
        <dsp:cNvSpPr/>
      </dsp:nvSpPr>
      <dsp:spPr>
        <a:xfrm>
          <a:off x="1901154" y="1036908"/>
          <a:ext cx="442968" cy="4429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BEB09B-0FC6-4D31-8DC2-574E665B0C76}">
      <dsp:nvSpPr>
        <dsp:cNvPr id="0" name=""/>
        <dsp:cNvSpPr/>
      </dsp:nvSpPr>
      <dsp:spPr>
        <a:xfrm>
          <a:off x="1489826" y="1884877"/>
          <a:ext cx="1265625"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GB" sz="1200" kern="1200"/>
            <a:t>Use NHS 111 online</a:t>
          </a:r>
          <a:endParaRPr lang="en-US" sz="1200" kern="1200"/>
        </a:p>
      </dsp:txBody>
      <dsp:txXfrm>
        <a:off x="1489826" y="1884877"/>
        <a:ext cx="1265625" cy="506250"/>
      </dsp:txXfrm>
    </dsp:sp>
    <dsp:sp modelId="{BC4108DE-5645-4BEE-8876-F4224EE0928A}">
      <dsp:nvSpPr>
        <dsp:cNvPr id="0" name=""/>
        <dsp:cNvSpPr/>
      </dsp:nvSpPr>
      <dsp:spPr>
        <a:xfrm>
          <a:off x="3223732" y="872376"/>
          <a:ext cx="772031" cy="77203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38E7A3-C479-4CA9-B0DE-2FD69E535222}">
      <dsp:nvSpPr>
        <dsp:cNvPr id="0" name=""/>
        <dsp:cNvSpPr/>
      </dsp:nvSpPr>
      <dsp:spPr>
        <a:xfrm>
          <a:off x="3388263" y="1036908"/>
          <a:ext cx="442968" cy="4429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91E543-BB83-4CDD-BB1C-B1E6CECBDDF3}">
      <dsp:nvSpPr>
        <dsp:cNvPr id="0" name=""/>
        <dsp:cNvSpPr/>
      </dsp:nvSpPr>
      <dsp:spPr>
        <a:xfrm>
          <a:off x="2976935" y="1884877"/>
          <a:ext cx="1265625"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GB" sz="1200" kern="1200"/>
            <a:t>Book GP appointments</a:t>
          </a:r>
          <a:endParaRPr lang="en-US" sz="1200" kern="1200"/>
        </a:p>
      </dsp:txBody>
      <dsp:txXfrm>
        <a:off x="2976935" y="1884877"/>
        <a:ext cx="1265625" cy="506250"/>
      </dsp:txXfrm>
    </dsp:sp>
    <dsp:sp modelId="{A1A3ACE1-00E4-44F3-A364-56411D3AFBD9}">
      <dsp:nvSpPr>
        <dsp:cNvPr id="0" name=""/>
        <dsp:cNvSpPr/>
      </dsp:nvSpPr>
      <dsp:spPr>
        <a:xfrm>
          <a:off x="4710842" y="872376"/>
          <a:ext cx="772031" cy="77203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7A9EF6-536A-4982-A0D2-DF36CB7AFE04}">
      <dsp:nvSpPr>
        <dsp:cNvPr id="0" name=""/>
        <dsp:cNvSpPr/>
      </dsp:nvSpPr>
      <dsp:spPr>
        <a:xfrm>
          <a:off x="4875373" y="1036908"/>
          <a:ext cx="442968" cy="4429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125738-B341-46F6-8CE3-F055B1D92BE5}">
      <dsp:nvSpPr>
        <dsp:cNvPr id="0" name=""/>
        <dsp:cNvSpPr/>
      </dsp:nvSpPr>
      <dsp:spPr>
        <a:xfrm>
          <a:off x="4464045" y="1884877"/>
          <a:ext cx="1265625"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GB" sz="1200" kern="1200"/>
            <a:t>Manage secondary care appointments</a:t>
          </a:r>
          <a:endParaRPr lang="en-US" sz="1200" kern="1200"/>
        </a:p>
      </dsp:txBody>
      <dsp:txXfrm>
        <a:off x="4464045" y="1884877"/>
        <a:ext cx="1265625" cy="506250"/>
      </dsp:txXfrm>
    </dsp:sp>
    <dsp:sp modelId="{BE042136-D272-44F4-8FC3-82E4FD3DB083}">
      <dsp:nvSpPr>
        <dsp:cNvPr id="0" name=""/>
        <dsp:cNvSpPr/>
      </dsp:nvSpPr>
      <dsp:spPr>
        <a:xfrm>
          <a:off x="6197951" y="872376"/>
          <a:ext cx="772031" cy="77203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D314D2-D5F6-404F-8FB9-25417E84EE7F}">
      <dsp:nvSpPr>
        <dsp:cNvPr id="0" name=""/>
        <dsp:cNvSpPr/>
      </dsp:nvSpPr>
      <dsp:spPr>
        <a:xfrm>
          <a:off x="6362482" y="1036908"/>
          <a:ext cx="442968" cy="44296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C2B1B7-7004-4E34-9F67-BFE59F51916D}">
      <dsp:nvSpPr>
        <dsp:cNvPr id="0" name=""/>
        <dsp:cNvSpPr/>
      </dsp:nvSpPr>
      <dsp:spPr>
        <a:xfrm>
          <a:off x="5951154" y="1884877"/>
          <a:ext cx="1265625"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GB" sz="1200" kern="1200"/>
            <a:t>Contact your GP using an online form</a:t>
          </a:r>
          <a:endParaRPr lang="en-US" sz="1200" kern="1200"/>
        </a:p>
      </dsp:txBody>
      <dsp:txXfrm>
        <a:off x="5951154" y="1884877"/>
        <a:ext cx="1265625" cy="506250"/>
      </dsp:txXfrm>
    </dsp:sp>
    <dsp:sp modelId="{E7999F8B-907D-4951-84EF-A2588E7FBB67}">
      <dsp:nvSpPr>
        <dsp:cNvPr id="0" name=""/>
        <dsp:cNvSpPr/>
      </dsp:nvSpPr>
      <dsp:spPr>
        <a:xfrm>
          <a:off x="7685060" y="872376"/>
          <a:ext cx="772031" cy="77203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52B38B-6071-4A20-908F-0DB83A8767E3}">
      <dsp:nvSpPr>
        <dsp:cNvPr id="0" name=""/>
        <dsp:cNvSpPr/>
      </dsp:nvSpPr>
      <dsp:spPr>
        <a:xfrm>
          <a:off x="7849592" y="1036908"/>
          <a:ext cx="442968" cy="44296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E94FB9-F74E-4EBD-A72D-2FA2901C18B1}">
      <dsp:nvSpPr>
        <dsp:cNvPr id="0" name=""/>
        <dsp:cNvSpPr/>
      </dsp:nvSpPr>
      <dsp:spPr>
        <a:xfrm>
          <a:off x="7438263" y="1884877"/>
          <a:ext cx="1265625"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GB" sz="1200" kern="1200"/>
            <a:t>Search Health A-Z</a:t>
          </a:r>
          <a:endParaRPr lang="en-US" sz="1200" kern="1200"/>
        </a:p>
      </dsp:txBody>
      <dsp:txXfrm>
        <a:off x="7438263" y="1884877"/>
        <a:ext cx="1265625" cy="5062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2C7A7-3E63-47DC-B5D5-C2C57ED555C6}">
      <dsp:nvSpPr>
        <dsp:cNvPr id="0" name=""/>
        <dsp:cNvSpPr/>
      </dsp:nvSpPr>
      <dsp:spPr>
        <a:xfrm>
          <a:off x="631803" y="551752"/>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5609DF-2127-4D57-9CED-55F2A3017F88}">
      <dsp:nvSpPr>
        <dsp:cNvPr id="0" name=""/>
        <dsp:cNvSpPr/>
      </dsp:nvSpPr>
      <dsp:spPr>
        <a:xfrm>
          <a:off x="865803" y="78575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4547BD-E2F0-44E8-A3AA-EF7E5CA61C33}">
      <dsp:nvSpPr>
        <dsp:cNvPr id="0" name=""/>
        <dsp:cNvSpPr/>
      </dsp:nvSpPr>
      <dsp:spPr>
        <a:xfrm>
          <a:off x="280803" y="199175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GB" sz="1400" kern="1200"/>
            <a:t>View your prescription details</a:t>
          </a:r>
          <a:endParaRPr lang="en-US" sz="1400" kern="1200"/>
        </a:p>
      </dsp:txBody>
      <dsp:txXfrm>
        <a:off x="280803" y="1991752"/>
        <a:ext cx="1800000" cy="720000"/>
      </dsp:txXfrm>
    </dsp:sp>
    <dsp:sp modelId="{B9E289F6-972E-49FF-B547-91DE5BB94B87}">
      <dsp:nvSpPr>
        <dsp:cNvPr id="0" name=""/>
        <dsp:cNvSpPr/>
      </dsp:nvSpPr>
      <dsp:spPr>
        <a:xfrm>
          <a:off x="2746803" y="551752"/>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B4A3B5-A2E1-47A3-8E9C-5D61491A1A79}">
      <dsp:nvSpPr>
        <dsp:cNvPr id="0" name=""/>
        <dsp:cNvSpPr/>
      </dsp:nvSpPr>
      <dsp:spPr>
        <a:xfrm>
          <a:off x="2980803" y="78575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DDF10C-E545-4AEE-B994-81091F7681B2}">
      <dsp:nvSpPr>
        <dsp:cNvPr id="0" name=""/>
        <dsp:cNvSpPr/>
      </dsp:nvSpPr>
      <dsp:spPr>
        <a:xfrm>
          <a:off x="2395803" y="199175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GB" sz="1400" kern="1200"/>
            <a:t>Order repeat prescriptions</a:t>
          </a:r>
          <a:endParaRPr lang="en-US" sz="1400" kern="1200"/>
        </a:p>
      </dsp:txBody>
      <dsp:txXfrm>
        <a:off x="2395803" y="1991752"/>
        <a:ext cx="1800000" cy="720000"/>
      </dsp:txXfrm>
    </dsp:sp>
    <dsp:sp modelId="{60CE62B0-A99C-48C9-A196-08375950651B}">
      <dsp:nvSpPr>
        <dsp:cNvPr id="0" name=""/>
        <dsp:cNvSpPr/>
      </dsp:nvSpPr>
      <dsp:spPr>
        <a:xfrm>
          <a:off x="4861803" y="551752"/>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DF98E4-176E-4D5A-9A9E-FBCDD91DDBE8}">
      <dsp:nvSpPr>
        <dsp:cNvPr id="0" name=""/>
        <dsp:cNvSpPr/>
      </dsp:nvSpPr>
      <dsp:spPr>
        <a:xfrm>
          <a:off x="5095803" y="78575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AE1082-CDA5-4EA8-8271-80541C0B8FE2}">
      <dsp:nvSpPr>
        <dsp:cNvPr id="0" name=""/>
        <dsp:cNvSpPr/>
      </dsp:nvSpPr>
      <dsp:spPr>
        <a:xfrm>
          <a:off x="4510803" y="199175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GB" sz="1400" kern="1200"/>
            <a:t>Book a COVID or flu vaccination</a:t>
          </a:r>
          <a:endParaRPr lang="en-US" sz="1400" kern="1200"/>
        </a:p>
      </dsp:txBody>
      <dsp:txXfrm>
        <a:off x="4510803" y="1991752"/>
        <a:ext cx="1800000" cy="720000"/>
      </dsp:txXfrm>
    </dsp:sp>
    <dsp:sp modelId="{40BE0396-9375-4371-BFDE-F5D95C0581BC}">
      <dsp:nvSpPr>
        <dsp:cNvPr id="0" name=""/>
        <dsp:cNvSpPr/>
      </dsp:nvSpPr>
      <dsp:spPr>
        <a:xfrm>
          <a:off x="6976803" y="551752"/>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D4ED4E-F51B-4C5A-9679-007A80ADC311}">
      <dsp:nvSpPr>
        <dsp:cNvPr id="0" name=""/>
        <dsp:cNvSpPr/>
      </dsp:nvSpPr>
      <dsp:spPr>
        <a:xfrm>
          <a:off x="7210803" y="78575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30BF0E-9485-445E-97B9-4272A562495C}">
      <dsp:nvSpPr>
        <dsp:cNvPr id="0" name=""/>
        <dsp:cNvSpPr/>
      </dsp:nvSpPr>
      <dsp:spPr>
        <a:xfrm>
          <a:off x="6625803" y="199175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GB" sz="1400" kern="1200"/>
            <a:t>Receive messages from your GP and healthcare providers</a:t>
          </a:r>
          <a:endParaRPr lang="en-US" sz="1400" kern="1200"/>
        </a:p>
      </dsp:txBody>
      <dsp:txXfrm>
        <a:off x="6625803" y="1991752"/>
        <a:ext cx="18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3B139-7245-4BE7-8ECF-D4EAD82D2199}">
      <dsp:nvSpPr>
        <dsp:cNvPr id="0" name=""/>
        <dsp:cNvSpPr/>
      </dsp:nvSpPr>
      <dsp:spPr>
        <a:xfrm>
          <a:off x="4718" y="934118"/>
          <a:ext cx="1162723" cy="13952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4851" tIns="0" rIns="114851" bIns="330200" numCol="1" spcCol="1270" anchor="t" anchorCtr="0">
          <a:noAutofit/>
        </a:bodyPr>
        <a:lstStyle/>
        <a:p>
          <a:pPr marL="0" lvl="0" indent="0" algn="l" defTabSz="533400">
            <a:lnSpc>
              <a:spcPct val="90000"/>
            </a:lnSpc>
            <a:spcBef>
              <a:spcPct val="0"/>
            </a:spcBef>
            <a:spcAft>
              <a:spcPct val="35000"/>
            </a:spcAft>
            <a:buNone/>
          </a:pPr>
          <a:r>
            <a:rPr lang="en-GB" sz="1200" kern="1200"/>
            <a:t>View your health record</a:t>
          </a:r>
          <a:endParaRPr lang="en-US" sz="1200" kern="1200"/>
        </a:p>
      </dsp:txBody>
      <dsp:txXfrm>
        <a:off x="4718" y="1492225"/>
        <a:ext cx="1162723" cy="837160"/>
      </dsp:txXfrm>
    </dsp:sp>
    <dsp:sp modelId="{8F6FA853-1FE3-400B-9804-988AC339D95B}">
      <dsp:nvSpPr>
        <dsp:cNvPr id="0" name=""/>
        <dsp:cNvSpPr/>
      </dsp:nvSpPr>
      <dsp:spPr>
        <a:xfrm>
          <a:off x="4718" y="934118"/>
          <a:ext cx="1162723" cy="558107"/>
        </a:xfrm>
        <a:prstGeom prst="rect">
          <a:avLst/>
        </a:prstGeom>
        <a:noFill/>
        <a:ln w="635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14851" tIns="165100" rIns="114851" bIns="165100" numCol="1" spcCol="1270" anchor="ctr" anchorCtr="0">
          <a:noAutofit/>
        </a:bodyPr>
        <a:lstStyle/>
        <a:p>
          <a:pPr marL="0" lvl="0" indent="0" algn="l" defTabSz="711200">
            <a:lnSpc>
              <a:spcPct val="90000"/>
            </a:lnSpc>
            <a:spcBef>
              <a:spcPct val="0"/>
            </a:spcBef>
            <a:spcAft>
              <a:spcPct val="35000"/>
            </a:spcAft>
            <a:buNone/>
          </a:pPr>
          <a:r>
            <a:rPr lang="en-US" sz="1600" kern="1200"/>
            <a:t>01</a:t>
          </a:r>
        </a:p>
      </dsp:txBody>
      <dsp:txXfrm>
        <a:off x="4718" y="934118"/>
        <a:ext cx="1162723" cy="558107"/>
      </dsp:txXfrm>
    </dsp:sp>
    <dsp:sp modelId="{6E897AA6-785C-417A-AB7E-2AE4D6FDFB06}">
      <dsp:nvSpPr>
        <dsp:cNvPr id="0" name=""/>
        <dsp:cNvSpPr/>
      </dsp:nvSpPr>
      <dsp:spPr>
        <a:xfrm>
          <a:off x="1260459" y="934118"/>
          <a:ext cx="1162723" cy="13952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4851" tIns="0" rIns="114851" bIns="330200" numCol="1" spcCol="1270" anchor="t" anchorCtr="0">
          <a:noAutofit/>
        </a:bodyPr>
        <a:lstStyle/>
        <a:p>
          <a:pPr marL="0" lvl="0" indent="0" algn="l" defTabSz="533400">
            <a:lnSpc>
              <a:spcPct val="90000"/>
            </a:lnSpc>
            <a:spcBef>
              <a:spcPct val="0"/>
            </a:spcBef>
            <a:spcAft>
              <a:spcPct val="35000"/>
            </a:spcAft>
            <a:buNone/>
          </a:pPr>
          <a:r>
            <a:rPr lang="en-GB" sz="1200" kern="1200"/>
            <a:t>View test results</a:t>
          </a:r>
          <a:endParaRPr lang="en-US" sz="1200" kern="1200"/>
        </a:p>
      </dsp:txBody>
      <dsp:txXfrm>
        <a:off x="1260459" y="1492225"/>
        <a:ext cx="1162723" cy="837160"/>
      </dsp:txXfrm>
    </dsp:sp>
    <dsp:sp modelId="{3898AE72-39DA-4546-829D-A2C18B8C751C}">
      <dsp:nvSpPr>
        <dsp:cNvPr id="0" name=""/>
        <dsp:cNvSpPr/>
      </dsp:nvSpPr>
      <dsp:spPr>
        <a:xfrm>
          <a:off x="1260459" y="934118"/>
          <a:ext cx="1162723" cy="558107"/>
        </a:xfrm>
        <a:prstGeom prst="rect">
          <a:avLst/>
        </a:prstGeom>
        <a:noFill/>
        <a:ln w="635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14851" tIns="165100" rIns="114851" bIns="165100" numCol="1" spcCol="1270" anchor="ctr" anchorCtr="0">
          <a:noAutofit/>
        </a:bodyPr>
        <a:lstStyle/>
        <a:p>
          <a:pPr marL="0" lvl="0" indent="0" algn="l" defTabSz="711200">
            <a:lnSpc>
              <a:spcPct val="90000"/>
            </a:lnSpc>
            <a:spcBef>
              <a:spcPct val="0"/>
            </a:spcBef>
            <a:spcAft>
              <a:spcPct val="35000"/>
            </a:spcAft>
            <a:buNone/>
          </a:pPr>
          <a:r>
            <a:rPr lang="en-US" sz="1600" kern="1200"/>
            <a:t>02</a:t>
          </a:r>
        </a:p>
      </dsp:txBody>
      <dsp:txXfrm>
        <a:off x="1260459" y="934118"/>
        <a:ext cx="1162723" cy="558107"/>
      </dsp:txXfrm>
    </dsp:sp>
    <dsp:sp modelId="{C8ABD5AE-CD29-42E9-B444-E86DEBD5B266}">
      <dsp:nvSpPr>
        <dsp:cNvPr id="0" name=""/>
        <dsp:cNvSpPr/>
      </dsp:nvSpPr>
      <dsp:spPr>
        <a:xfrm>
          <a:off x="2516200" y="934118"/>
          <a:ext cx="1162723" cy="13952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4851" tIns="0" rIns="114851" bIns="330200" numCol="1" spcCol="1270" anchor="t" anchorCtr="0">
          <a:noAutofit/>
        </a:bodyPr>
        <a:lstStyle/>
        <a:p>
          <a:pPr marL="0" lvl="0" indent="0" algn="l" defTabSz="533400">
            <a:lnSpc>
              <a:spcPct val="90000"/>
            </a:lnSpc>
            <a:spcBef>
              <a:spcPct val="0"/>
            </a:spcBef>
            <a:spcAft>
              <a:spcPct val="35000"/>
            </a:spcAft>
            <a:buNone/>
          </a:pPr>
          <a:r>
            <a:rPr lang="en-GB" sz="1200" kern="1200"/>
            <a:t>Nominate a pharmacy</a:t>
          </a:r>
          <a:endParaRPr lang="en-US" sz="1200" kern="1200"/>
        </a:p>
      </dsp:txBody>
      <dsp:txXfrm>
        <a:off x="2516200" y="1492225"/>
        <a:ext cx="1162723" cy="837160"/>
      </dsp:txXfrm>
    </dsp:sp>
    <dsp:sp modelId="{5B4F9A3A-561E-461B-B49F-C7897C56C06B}">
      <dsp:nvSpPr>
        <dsp:cNvPr id="0" name=""/>
        <dsp:cNvSpPr/>
      </dsp:nvSpPr>
      <dsp:spPr>
        <a:xfrm>
          <a:off x="2516200" y="934118"/>
          <a:ext cx="1162723" cy="558107"/>
        </a:xfrm>
        <a:prstGeom prst="rect">
          <a:avLst/>
        </a:prstGeom>
        <a:noFill/>
        <a:ln w="635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14851" tIns="165100" rIns="114851" bIns="165100" numCol="1" spcCol="1270" anchor="ctr" anchorCtr="0">
          <a:noAutofit/>
        </a:bodyPr>
        <a:lstStyle/>
        <a:p>
          <a:pPr marL="0" lvl="0" indent="0" algn="l" defTabSz="711200">
            <a:lnSpc>
              <a:spcPct val="90000"/>
            </a:lnSpc>
            <a:spcBef>
              <a:spcPct val="0"/>
            </a:spcBef>
            <a:spcAft>
              <a:spcPct val="35000"/>
            </a:spcAft>
            <a:buNone/>
          </a:pPr>
          <a:r>
            <a:rPr lang="en-US" sz="1600" kern="1200"/>
            <a:t>03</a:t>
          </a:r>
        </a:p>
      </dsp:txBody>
      <dsp:txXfrm>
        <a:off x="2516200" y="934118"/>
        <a:ext cx="1162723" cy="558107"/>
      </dsp:txXfrm>
    </dsp:sp>
    <dsp:sp modelId="{D817647B-40F4-4EC5-874B-59B1DCC7C878}">
      <dsp:nvSpPr>
        <dsp:cNvPr id="0" name=""/>
        <dsp:cNvSpPr/>
      </dsp:nvSpPr>
      <dsp:spPr>
        <a:xfrm>
          <a:off x="3771941" y="934118"/>
          <a:ext cx="1162723" cy="13952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4851" tIns="0" rIns="114851" bIns="330200" numCol="1" spcCol="1270" anchor="t" anchorCtr="0">
          <a:noAutofit/>
        </a:bodyPr>
        <a:lstStyle/>
        <a:p>
          <a:pPr marL="0" lvl="0" indent="0" algn="l" defTabSz="533400">
            <a:lnSpc>
              <a:spcPct val="90000"/>
            </a:lnSpc>
            <a:spcBef>
              <a:spcPct val="0"/>
            </a:spcBef>
            <a:spcAft>
              <a:spcPct val="35000"/>
            </a:spcAft>
            <a:buNone/>
          </a:pPr>
          <a:r>
            <a:rPr lang="en-GB" sz="1200" kern="1200"/>
            <a:t>View your NHS number</a:t>
          </a:r>
          <a:endParaRPr lang="en-US" sz="1200" kern="1200"/>
        </a:p>
      </dsp:txBody>
      <dsp:txXfrm>
        <a:off x="3771941" y="1492225"/>
        <a:ext cx="1162723" cy="837160"/>
      </dsp:txXfrm>
    </dsp:sp>
    <dsp:sp modelId="{46672708-ECEC-427E-B17A-8B91E3D100AB}">
      <dsp:nvSpPr>
        <dsp:cNvPr id="0" name=""/>
        <dsp:cNvSpPr/>
      </dsp:nvSpPr>
      <dsp:spPr>
        <a:xfrm>
          <a:off x="3771941" y="934118"/>
          <a:ext cx="1162723" cy="558107"/>
        </a:xfrm>
        <a:prstGeom prst="rect">
          <a:avLst/>
        </a:prstGeom>
        <a:noFill/>
        <a:ln w="635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14851" tIns="165100" rIns="114851" bIns="165100" numCol="1" spcCol="1270" anchor="ctr" anchorCtr="0">
          <a:noAutofit/>
        </a:bodyPr>
        <a:lstStyle/>
        <a:p>
          <a:pPr marL="0" lvl="0" indent="0" algn="l" defTabSz="711200">
            <a:lnSpc>
              <a:spcPct val="90000"/>
            </a:lnSpc>
            <a:spcBef>
              <a:spcPct val="0"/>
            </a:spcBef>
            <a:spcAft>
              <a:spcPct val="35000"/>
            </a:spcAft>
            <a:buNone/>
          </a:pPr>
          <a:r>
            <a:rPr lang="en-US" sz="1600" kern="1200"/>
            <a:t>04</a:t>
          </a:r>
        </a:p>
      </dsp:txBody>
      <dsp:txXfrm>
        <a:off x="3771941" y="934118"/>
        <a:ext cx="1162723" cy="558107"/>
      </dsp:txXfrm>
    </dsp:sp>
    <dsp:sp modelId="{194D6A42-4704-4746-8A2F-0E2389D81518}">
      <dsp:nvSpPr>
        <dsp:cNvPr id="0" name=""/>
        <dsp:cNvSpPr/>
      </dsp:nvSpPr>
      <dsp:spPr>
        <a:xfrm>
          <a:off x="5027682" y="934118"/>
          <a:ext cx="1162723" cy="13952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4851" tIns="0" rIns="114851" bIns="330200" numCol="1" spcCol="1270" anchor="t" anchorCtr="0">
          <a:noAutofit/>
        </a:bodyPr>
        <a:lstStyle/>
        <a:p>
          <a:pPr marL="0" lvl="0" indent="0" algn="l" defTabSz="533400">
            <a:lnSpc>
              <a:spcPct val="90000"/>
            </a:lnSpc>
            <a:spcBef>
              <a:spcPct val="0"/>
            </a:spcBef>
            <a:spcAft>
              <a:spcPct val="35000"/>
            </a:spcAft>
            <a:buNone/>
          </a:pPr>
          <a:r>
            <a:rPr lang="en-GB" sz="1200" kern="1200"/>
            <a:t>Register for a GP</a:t>
          </a:r>
          <a:endParaRPr lang="en-US" sz="1200" kern="1200"/>
        </a:p>
      </dsp:txBody>
      <dsp:txXfrm>
        <a:off x="5027682" y="1492225"/>
        <a:ext cx="1162723" cy="837160"/>
      </dsp:txXfrm>
    </dsp:sp>
    <dsp:sp modelId="{620964F1-B651-42AA-9F7F-F9E1CB23354C}">
      <dsp:nvSpPr>
        <dsp:cNvPr id="0" name=""/>
        <dsp:cNvSpPr/>
      </dsp:nvSpPr>
      <dsp:spPr>
        <a:xfrm>
          <a:off x="5027682" y="934118"/>
          <a:ext cx="1162723" cy="558107"/>
        </a:xfrm>
        <a:prstGeom prst="rect">
          <a:avLst/>
        </a:prstGeom>
        <a:noFill/>
        <a:ln w="635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14851" tIns="165100" rIns="114851" bIns="165100" numCol="1" spcCol="1270" anchor="ctr" anchorCtr="0">
          <a:noAutofit/>
        </a:bodyPr>
        <a:lstStyle/>
        <a:p>
          <a:pPr marL="0" lvl="0" indent="0" algn="l" defTabSz="711200">
            <a:lnSpc>
              <a:spcPct val="90000"/>
            </a:lnSpc>
            <a:spcBef>
              <a:spcPct val="0"/>
            </a:spcBef>
            <a:spcAft>
              <a:spcPct val="35000"/>
            </a:spcAft>
            <a:buNone/>
          </a:pPr>
          <a:r>
            <a:rPr lang="en-US" sz="1600" kern="1200"/>
            <a:t>05</a:t>
          </a:r>
        </a:p>
      </dsp:txBody>
      <dsp:txXfrm>
        <a:off x="5027682" y="934118"/>
        <a:ext cx="1162723" cy="558107"/>
      </dsp:txXfrm>
    </dsp:sp>
    <dsp:sp modelId="{0A583977-3113-4D72-AD81-3BFBEC57D532}">
      <dsp:nvSpPr>
        <dsp:cNvPr id="0" name=""/>
        <dsp:cNvSpPr/>
      </dsp:nvSpPr>
      <dsp:spPr>
        <a:xfrm>
          <a:off x="6283423" y="934118"/>
          <a:ext cx="1162723" cy="13952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4851" tIns="0" rIns="114851" bIns="330200" numCol="1" spcCol="1270" anchor="t" anchorCtr="0">
          <a:noAutofit/>
        </a:bodyPr>
        <a:lstStyle/>
        <a:p>
          <a:pPr marL="0" lvl="0" indent="0" algn="l" defTabSz="533400">
            <a:lnSpc>
              <a:spcPct val="90000"/>
            </a:lnSpc>
            <a:spcBef>
              <a:spcPct val="0"/>
            </a:spcBef>
            <a:spcAft>
              <a:spcPct val="35000"/>
            </a:spcAft>
            <a:buNone/>
          </a:pPr>
          <a:r>
            <a:rPr lang="en-GB" sz="1200" kern="1200" dirty="0"/>
            <a:t>Make an organ donation decision</a:t>
          </a:r>
          <a:endParaRPr lang="en-US" sz="1200" kern="1200" dirty="0"/>
        </a:p>
      </dsp:txBody>
      <dsp:txXfrm>
        <a:off x="6283423" y="1492225"/>
        <a:ext cx="1162723" cy="837160"/>
      </dsp:txXfrm>
    </dsp:sp>
    <dsp:sp modelId="{C0AA42D6-1CF7-4701-A447-6463CCA38A8B}">
      <dsp:nvSpPr>
        <dsp:cNvPr id="0" name=""/>
        <dsp:cNvSpPr/>
      </dsp:nvSpPr>
      <dsp:spPr>
        <a:xfrm>
          <a:off x="6283423" y="934118"/>
          <a:ext cx="1162723" cy="558107"/>
        </a:xfrm>
        <a:prstGeom prst="rect">
          <a:avLst/>
        </a:prstGeom>
        <a:noFill/>
        <a:ln w="635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14851" tIns="165100" rIns="114851" bIns="165100" numCol="1" spcCol="1270" anchor="ctr" anchorCtr="0">
          <a:noAutofit/>
        </a:bodyPr>
        <a:lstStyle/>
        <a:p>
          <a:pPr marL="0" lvl="0" indent="0" algn="l" defTabSz="711200">
            <a:lnSpc>
              <a:spcPct val="90000"/>
            </a:lnSpc>
            <a:spcBef>
              <a:spcPct val="0"/>
            </a:spcBef>
            <a:spcAft>
              <a:spcPct val="35000"/>
            </a:spcAft>
            <a:buNone/>
          </a:pPr>
          <a:r>
            <a:rPr lang="en-US" sz="1600" kern="1200"/>
            <a:t>06</a:t>
          </a:r>
        </a:p>
      </dsp:txBody>
      <dsp:txXfrm>
        <a:off x="6283423" y="934118"/>
        <a:ext cx="1162723" cy="558107"/>
      </dsp:txXfrm>
    </dsp:sp>
    <dsp:sp modelId="{5857EDF2-4C73-4F65-9974-6E15A9838035}">
      <dsp:nvSpPr>
        <dsp:cNvPr id="0" name=""/>
        <dsp:cNvSpPr/>
      </dsp:nvSpPr>
      <dsp:spPr>
        <a:xfrm>
          <a:off x="7539164" y="934118"/>
          <a:ext cx="1162723" cy="13952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4851" tIns="0" rIns="114851" bIns="330200" numCol="1" spcCol="1270" anchor="t" anchorCtr="0">
          <a:noAutofit/>
        </a:bodyPr>
        <a:lstStyle/>
        <a:p>
          <a:pPr marL="0" lvl="0" indent="0" algn="l" defTabSz="533400">
            <a:lnSpc>
              <a:spcPct val="90000"/>
            </a:lnSpc>
            <a:spcBef>
              <a:spcPct val="0"/>
            </a:spcBef>
            <a:spcAft>
              <a:spcPct val="35000"/>
            </a:spcAft>
            <a:buNone/>
          </a:pPr>
          <a:r>
            <a:rPr lang="en-GB" sz="1200" kern="1200"/>
            <a:t>Link account </a:t>
          </a:r>
          <a:endParaRPr lang="en-US" sz="1200" kern="1200"/>
        </a:p>
      </dsp:txBody>
      <dsp:txXfrm>
        <a:off x="7539164" y="1492225"/>
        <a:ext cx="1162723" cy="837160"/>
      </dsp:txXfrm>
    </dsp:sp>
    <dsp:sp modelId="{DFB10A4E-319C-4A70-BD29-5B1C12F7C143}">
      <dsp:nvSpPr>
        <dsp:cNvPr id="0" name=""/>
        <dsp:cNvSpPr/>
      </dsp:nvSpPr>
      <dsp:spPr>
        <a:xfrm>
          <a:off x="7539164" y="934118"/>
          <a:ext cx="1162723" cy="558107"/>
        </a:xfrm>
        <a:prstGeom prst="rect">
          <a:avLst/>
        </a:prstGeom>
        <a:noFill/>
        <a:ln w="635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14851" tIns="165100" rIns="114851" bIns="165100" numCol="1" spcCol="1270" anchor="ctr" anchorCtr="0">
          <a:noAutofit/>
        </a:bodyPr>
        <a:lstStyle/>
        <a:p>
          <a:pPr marL="0" lvl="0" indent="0" algn="l" defTabSz="711200">
            <a:lnSpc>
              <a:spcPct val="90000"/>
            </a:lnSpc>
            <a:spcBef>
              <a:spcPct val="0"/>
            </a:spcBef>
            <a:spcAft>
              <a:spcPct val="35000"/>
            </a:spcAft>
            <a:buNone/>
          </a:pPr>
          <a:r>
            <a:rPr lang="en-US" sz="1600" kern="1200"/>
            <a:t>07</a:t>
          </a:r>
        </a:p>
      </dsp:txBody>
      <dsp:txXfrm>
        <a:off x="7539164" y="934118"/>
        <a:ext cx="1162723" cy="5581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748C41-ABCF-4981-ADF8-422EE66E8E26}">
      <dsp:nvSpPr>
        <dsp:cNvPr id="0" name=""/>
        <dsp:cNvSpPr/>
      </dsp:nvSpPr>
      <dsp:spPr>
        <a:xfrm>
          <a:off x="890763" y="631049"/>
          <a:ext cx="981188" cy="9811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3AEAF1-AE98-431F-9A29-FC284D22E625}">
      <dsp:nvSpPr>
        <dsp:cNvPr id="0" name=""/>
        <dsp:cNvSpPr/>
      </dsp:nvSpPr>
      <dsp:spPr>
        <a:xfrm>
          <a:off x="291148" y="1912454"/>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t>A national initiative to provide quicker access to healthcare</a:t>
          </a:r>
          <a:endParaRPr lang="en-US" sz="1500" kern="1200"/>
        </a:p>
      </dsp:txBody>
      <dsp:txXfrm>
        <a:off x="291148" y="1912454"/>
        <a:ext cx="2180418" cy="720000"/>
      </dsp:txXfrm>
    </dsp:sp>
    <dsp:sp modelId="{E8321BC0-4AED-4EEF-908D-99E19DD4B1D3}">
      <dsp:nvSpPr>
        <dsp:cNvPr id="0" name=""/>
        <dsp:cNvSpPr/>
      </dsp:nvSpPr>
      <dsp:spPr>
        <a:xfrm>
          <a:off x="3452755" y="631049"/>
          <a:ext cx="981188" cy="9811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4F5ABE-D87B-4944-81D7-EE8EBE1BDD55}">
      <dsp:nvSpPr>
        <dsp:cNvPr id="0" name=""/>
        <dsp:cNvSpPr/>
      </dsp:nvSpPr>
      <dsp:spPr>
        <a:xfrm>
          <a:off x="2853140" y="1912454"/>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dirty="0"/>
            <a:t>Community pharmacists can offer consultations for minor conditions</a:t>
          </a:r>
          <a:endParaRPr lang="en-US" sz="1500" kern="1200" dirty="0"/>
        </a:p>
      </dsp:txBody>
      <dsp:txXfrm>
        <a:off x="2853140" y="1912454"/>
        <a:ext cx="2180418" cy="720000"/>
      </dsp:txXfrm>
    </dsp:sp>
    <dsp:sp modelId="{AD062593-1103-405C-8E79-E8C86D9DE528}">
      <dsp:nvSpPr>
        <dsp:cNvPr id="0" name=""/>
        <dsp:cNvSpPr/>
      </dsp:nvSpPr>
      <dsp:spPr>
        <a:xfrm>
          <a:off x="6014747" y="631049"/>
          <a:ext cx="981188" cy="981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056B44-DDE2-408A-A359-7110EBD4F179}">
      <dsp:nvSpPr>
        <dsp:cNvPr id="0" name=""/>
        <dsp:cNvSpPr/>
      </dsp:nvSpPr>
      <dsp:spPr>
        <a:xfrm>
          <a:off x="5415132" y="1912454"/>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t>Aims to reduce pressure on GP practices and A&amp;E</a:t>
          </a:r>
          <a:endParaRPr lang="en-US" sz="1500" kern="1200"/>
        </a:p>
      </dsp:txBody>
      <dsp:txXfrm>
        <a:off x="5415132" y="1912454"/>
        <a:ext cx="2180418"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2E50F-AD71-45EA-8277-B5DEE5F6DE64}">
      <dsp:nvSpPr>
        <dsp:cNvPr id="0" name=""/>
        <dsp:cNvSpPr/>
      </dsp:nvSpPr>
      <dsp:spPr>
        <a:xfrm>
          <a:off x="890763" y="631049"/>
          <a:ext cx="981188" cy="9811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AB3F8E-1592-46FB-8802-146EAE1E8A60}">
      <dsp:nvSpPr>
        <dsp:cNvPr id="0" name=""/>
        <dsp:cNvSpPr/>
      </dsp:nvSpPr>
      <dsp:spPr>
        <a:xfrm>
          <a:off x="291148" y="1912454"/>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a:t>Pharmacist assesses and advises on treatment</a:t>
          </a:r>
          <a:endParaRPr lang="en-US" sz="1400" kern="1200"/>
        </a:p>
      </dsp:txBody>
      <dsp:txXfrm>
        <a:off x="291148" y="1912454"/>
        <a:ext cx="2180418" cy="720000"/>
      </dsp:txXfrm>
    </dsp:sp>
    <dsp:sp modelId="{423697F2-4E9F-4749-9C73-F98C46A7A3B6}">
      <dsp:nvSpPr>
        <dsp:cNvPr id="0" name=""/>
        <dsp:cNvSpPr/>
      </dsp:nvSpPr>
      <dsp:spPr>
        <a:xfrm>
          <a:off x="3452755" y="631049"/>
          <a:ext cx="981188" cy="9811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63E7AB-3508-4B50-A4E8-6E3CCDFA0A8D}">
      <dsp:nvSpPr>
        <dsp:cNvPr id="0" name=""/>
        <dsp:cNvSpPr/>
      </dsp:nvSpPr>
      <dsp:spPr>
        <a:xfrm>
          <a:off x="2853140" y="1912454"/>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dirty="0"/>
            <a:t>Can supply prescription medication or advise on next steps</a:t>
          </a:r>
          <a:endParaRPr lang="en-US" sz="1400" kern="1200" dirty="0"/>
        </a:p>
      </dsp:txBody>
      <dsp:txXfrm>
        <a:off x="2853140" y="1912454"/>
        <a:ext cx="2180418" cy="720000"/>
      </dsp:txXfrm>
    </dsp:sp>
    <dsp:sp modelId="{89A92F38-226D-4410-B2E2-45A5D324F597}">
      <dsp:nvSpPr>
        <dsp:cNvPr id="0" name=""/>
        <dsp:cNvSpPr/>
      </dsp:nvSpPr>
      <dsp:spPr>
        <a:xfrm>
          <a:off x="6014747" y="631049"/>
          <a:ext cx="981188" cy="981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F7E2A4-ABA7-46E1-8A6D-1A0D1E987F49}">
      <dsp:nvSpPr>
        <dsp:cNvPr id="0" name=""/>
        <dsp:cNvSpPr/>
      </dsp:nvSpPr>
      <dsp:spPr>
        <a:xfrm>
          <a:off x="5415132" y="1912454"/>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a:t>Pharmacies are able to help with multiple conditions and minor ailments.</a:t>
          </a:r>
          <a:endParaRPr lang="en-US" sz="1400" kern="1200"/>
        </a:p>
      </dsp:txBody>
      <dsp:txXfrm>
        <a:off x="5415132" y="1912454"/>
        <a:ext cx="2180418"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328FA-05EE-48F2-9587-D1FFFAB082B9}">
      <dsp:nvSpPr>
        <dsp:cNvPr id="0" name=""/>
        <dsp:cNvSpPr/>
      </dsp:nvSpPr>
      <dsp:spPr>
        <a:xfrm>
          <a:off x="2409743" y="783"/>
          <a:ext cx="903919" cy="90391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3F555C-24A9-4594-8642-682B8082A7DE}">
      <dsp:nvSpPr>
        <dsp:cNvPr id="0" name=""/>
        <dsp:cNvSpPr/>
      </dsp:nvSpPr>
      <dsp:spPr>
        <a:xfrm>
          <a:off x="2602382" y="193422"/>
          <a:ext cx="518642" cy="5186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546F7A-09A2-435E-A719-9CB63926DB12}">
      <dsp:nvSpPr>
        <dsp:cNvPr id="0" name=""/>
        <dsp:cNvSpPr/>
      </dsp:nvSpPr>
      <dsp:spPr>
        <a:xfrm>
          <a:off x="2120785" y="1186252"/>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Highly trained in medicines and minor ailments</a:t>
          </a:r>
          <a:endParaRPr lang="en-US" sz="1100" kern="1200"/>
        </a:p>
      </dsp:txBody>
      <dsp:txXfrm>
        <a:off x="2120785" y="1186252"/>
        <a:ext cx="1481835" cy="592734"/>
      </dsp:txXfrm>
    </dsp:sp>
    <dsp:sp modelId="{4EC26AE7-1FCE-4BE5-98D1-8617595534E8}">
      <dsp:nvSpPr>
        <dsp:cNvPr id="0" name=""/>
        <dsp:cNvSpPr/>
      </dsp:nvSpPr>
      <dsp:spPr>
        <a:xfrm>
          <a:off x="4150901" y="783"/>
          <a:ext cx="903919" cy="90391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BD2096-422B-4329-82DE-3C4E8F82753E}">
      <dsp:nvSpPr>
        <dsp:cNvPr id="0" name=""/>
        <dsp:cNvSpPr/>
      </dsp:nvSpPr>
      <dsp:spPr>
        <a:xfrm>
          <a:off x="4343539" y="193422"/>
          <a:ext cx="518642" cy="5186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D9A615-8EE3-4B6A-8DDD-8083A412B8C3}">
      <dsp:nvSpPr>
        <dsp:cNvPr id="0" name=""/>
        <dsp:cNvSpPr/>
      </dsp:nvSpPr>
      <dsp:spPr>
        <a:xfrm>
          <a:off x="3861943" y="1186252"/>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Can offer clinical assessments and recommend appropriate care</a:t>
          </a:r>
          <a:endParaRPr lang="en-US" sz="1100" kern="1200"/>
        </a:p>
      </dsp:txBody>
      <dsp:txXfrm>
        <a:off x="3861943" y="1186252"/>
        <a:ext cx="1481835" cy="592734"/>
      </dsp:txXfrm>
    </dsp:sp>
    <dsp:sp modelId="{420E3D3F-8EBF-42DD-9C86-7A5B0CAAAE89}">
      <dsp:nvSpPr>
        <dsp:cNvPr id="0" name=""/>
        <dsp:cNvSpPr/>
      </dsp:nvSpPr>
      <dsp:spPr>
        <a:xfrm>
          <a:off x="5892058" y="783"/>
          <a:ext cx="903919" cy="90391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4199C6-6217-494A-A794-5E3F9A3108A9}">
      <dsp:nvSpPr>
        <dsp:cNvPr id="0" name=""/>
        <dsp:cNvSpPr/>
      </dsp:nvSpPr>
      <dsp:spPr>
        <a:xfrm>
          <a:off x="6084696" y="193422"/>
          <a:ext cx="518642" cy="5186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F4B9D-801D-4525-93CF-28A54E13FFF1}">
      <dsp:nvSpPr>
        <dsp:cNvPr id="0" name=""/>
        <dsp:cNvSpPr/>
      </dsp:nvSpPr>
      <dsp:spPr>
        <a:xfrm>
          <a:off x="5603100" y="1186252"/>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dirty="0"/>
            <a:t>Work closely with GPs and other healthcare providers</a:t>
          </a:r>
          <a:endParaRPr lang="en-US" sz="1100" kern="1200" dirty="0"/>
        </a:p>
      </dsp:txBody>
      <dsp:txXfrm>
        <a:off x="5603100" y="1186252"/>
        <a:ext cx="1481835" cy="5927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0F245-4B39-457F-8E26-331828CCBD4F}">
      <dsp:nvSpPr>
        <dsp:cNvPr id="0" name=""/>
        <dsp:cNvSpPr/>
      </dsp:nvSpPr>
      <dsp:spPr>
        <a:xfrm>
          <a:off x="1519688" y="1553012"/>
          <a:ext cx="843087" cy="8430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1821A9-3DB4-4B54-A271-67A9ED8A818C}">
      <dsp:nvSpPr>
        <dsp:cNvPr id="0" name=""/>
        <dsp:cNvSpPr/>
      </dsp:nvSpPr>
      <dsp:spPr>
        <a:xfrm>
          <a:off x="1696736" y="1730060"/>
          <a:ext cx="488990" cy="4889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5BDE1-7213-41B9-9795-1A0E53781BE3}">
      <dsp:nvSpPr>
        <dsp:cNvPr id="0" name=""/>
        <dsp:cNvSpPr/>
      </dsp:nvSpPr>
      <dsp:spPr>
        <a:xfrm>
          <a:off x="2543436" y="1553012"/>
          <a:ext cx="1987276" cy="84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dirty="0"/>
            <a:t>Faster access to advice and treatment</a:t>
          </a:r>
          <a:endParaRPr lang="en-US" sz="1800" kern="1200" dirty="0"/>
        </a:p>
      </dsp:txBody>
      <dsp:txXfrm>
        <a:off x="2543436" y="1553012"/>
        <a:ext cx="1987276" cy="843087"/>
      </dsp:txXfrm>
    </dsp:sp>
    <dsp:sp modelId="{1BDE99C2-4137-425F-B0CB-C0F6ADF100A9}">
      <dsp:nvSpPr>
        <dsp:cNvPr id="0" name=""/>
        <dsp:cNvSpPr/>
      </dsp:nvSpPr>
      <dsp:spPr>
        <a:xfrm>
          <a:off x="1519688" y="2745745"/>
          <a:ext cx="843087" cy="8430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BF70C8-E748-475A-87D3-64AD192D2558}">
      <dsp:nvSpPr>
        <dsp:cNvPr id="0" name=""/>
        <dsp:cNvSpPr/>
      </dsp:nvSpPr>
      <dsp:spPr>
        <a:xfrm>
          <a:off x="1696736" y="2922793"/>
          <a:ext cx="488990" cy="4889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FED675-9C15-4C1B-9017-58A69F5C9151}">
      <dsp:nvSpPr>
        <dsp:cNvPr id="0" name=""/>
        <dsp:cNvSpPr/>
      </dsp:nvSpPr>
      <dsp:spPr>
        <a:xfrm>
          <a:off x="2543436" y="2745745"/>
          <a:ext cx="1987276" cy="84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dirty="0"/>
            <a:t>Convenient locations with extended hours</a:t>
          </a:r>
          <a:endParaRPr lang="en-US" sz="1800" kern="1200" dirty="0"/>
        </a:p>
      </dsp:txBody>
      <dsp:txXfrm>
        <a:off x="2543436" y="2745745"/>
        <a:ext cx="1987276" cy="8430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403E4-F832-490F-87E8-337AF4DFC2DD}">
      <dsp:nvSpPr>
        <dsp:cNvPr id="0" name=""/>
        <dsp:cNvSpPr/>
      </dsp:nvSpPr>
      <dsp:spPr>
        <a:xfrm>
          <a:off x="677305" y="1457230"/>
          <a:ext cx="803476" cy="8034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64818E-87AE-4A63-A3EE-B72522F6A78A}">
      <dsp:nvSpPr>
        <dsp:cNvPr id="0" name=""/>
        <dsp:cNvSpPr/>
      </dsp:nvSpPr>
      <dsp:spPr>
        <a:xfrm>
          <a:off x="846035" y="1625960"/>
          <a:ext cx="466016" cy="4660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C02F6D-8A9E-473F-A6E3-2CFADD4FDA50}">
      <dsp:nvSpPr>
        <dsp:cNvPr id="0" name=""/>
        <dsp:cNvSpPr/>
      </dsp:nvSpPr>
      <dsp:spPr>
        <a:xfrm>
          <a:off x="1652955" y="1457230"/>
          <a:ext cx="1893908" cy="803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GB" sz="1700" kern="1200"/>
            <a:t>No need to wait for a GP appointment</a:t>
          </a:r>
          <a:endParaRPr lang="en-US" sz="1700" kern="1200"/>
        </a:p>
      </dsp:txBody>
      <dsp:txXfrm>
        <a:off x="1652955" y="1457230"/>
        <a:ext cx="1893908" cy="803476"/>
      </dsp:txXfrm>
    </dsp:sp>
    <dsp:sp modelId="{4778533E-5EE6-442E-A852-CC7DC5060B99}">
      <dsp:nvSpPr>
        <dsp:cNvPr id="0" name=""/>
        <dsp:cNvSpPr/>
      </dsp:nvSpPr>
      <dsp:spPr>
        <a:xfrm>
          <a:off x="677305" y="2590595"/>
          <a:ext cx="803476" cy="8034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6C08F2-6826-42E7-ADAB-B543DF2C40B2}">
      <dsp:nvSpPr>
        <dsp:cNvPr id="0" name=""/>
        <dsp:cNvSpPr/>
      </dsp:nvSpPr>
      <dsp:spPr>
        <a:xfrm>
          <a:off x="846035" y="2759325"/>
          <a:ext cx="466016" cy="4660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105231-AC23-4D73-A3AF-28B05E045196}">
      <dsp:nvSpPr>
        <dsp:cNvPr id="0" name=""/>
        <dsp:cNvSpPr/>
      </dsp:nvSpPr>
      <dsp:spPr>
        <a:xfrm>
          <a:off x="1652955" y="2590595"/>
          <a:ext cx="1893908" cy="803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GB" sz="1700" kern="1200"/>
            <a:t>Expert advice from trained healthcare professionals</a:t>
          </a:r>
          <a:endParaRPr lang="en-US" sz="1700" kern="1200"/>
        </a:p>
      </dsp:txBody>
      <dsp:txXfrm>
        <a:off x="1652955" y="2590595"/>
        <a:ext cx="1893908" cy="8034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97653-0AB9-4F31-8349-CA7F4CA1BE58}">
      <dsp:nvSpPr>
        <dsp:cNvPr id="0" name=""/>
        <dsp:cNvSpPr/>
      </dsp:nvSpPr>
      <dsp:spPr>
        <a:xfrm>
          <a:off x="766799" y="1699392"/>
          <a:ext cx="1223100" cy="12231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74466A-F7C3-4577-9AD5-2288182E6B02}">
      <dsp:nvSpPr>
        <dsp:cNvPr id="0" name=""/>
        <dsp:cNvSpPr/>
      </dsp:nvSpPr>
      <dsp:spPr>
        <a:xfrm>
          <a:off x="19349" y="3265589"/>
          <a:ext cx="2718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t>Walk into your local pharmacy and speak to the pharmacist about your symptoms</a:t>
          </a:r>
          <a:endParaRPr lang="en-US" sz="1500" kern="1200"/>
        </a:p>
      </dsp:txBody>
      <dsp:txXfrm>
        <a:off x="19349" y="3265589"/>
        <a:ext cx="2718000" cy="720000"/>
      </dsp:txXfrm>
    </dsp:sp>
    <dsp:sp modelId="{FB73C1CC-B77A-4039-93AC-ED67A38373CA}">
      <dsp:nvSpPr>
        <dsp:cNvPr id="0" name=""/>
        <dsp:cNvSpPr/>
      </dsp:nvSpPr>
      <dsp:spPr>
        <a:xfrm>
          <a:off x="3960450" y="1699392"/>
          <a:ext cx="1223100" cy="12231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731BAA-EA60-4E10-AF5D-D8B88D2CBF50}">
      <dsp:nvSpPr>
        <dsp:cNvPr id="0" name=""/>
        <dsp:cNvSpPr/>
      </dsp:nvSpPr>
      <dsp:spPr>
        <a:xfrm>
          <a:off x="3213000" y="3265589"/>
          <a:ext cx="2718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dirty="0"/>
            <a:t>Self refer online through your practice website </a:t>
          </a:r>
          <a:endParaRPr lang="en-US" sz="1500" kern="1200" dirty="0"/>
        </a:p>
      </dsp:txBody>
      <dsp:txXfrm>
        <a:off x="3213000" y="3265589"/>
        <a:ext cx="2718000" cy="720000"/>
      </dsp:txXfrm>
    </dsp:sp>
    <dsp:sp modelId="{1D3FC4D3-5429-49DF-A557-AFF2D59EE590}">
      <dsp:nvSpPr>
        <dsp:cNvPr id="0" name=""/>
        <dsp:cNvSpPr/>
      </dsp:nvSpPr>
      <dsp:spPr>
        <a:xfrm>
          <a:off x="7154100" y="1699392"/>
          <a:ext cx="1223100" cy="12231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4D1814-1F55-4574-9899-64B100F32EF6}">
      <dsp:nvSpPr>
        <dsp:cNvPr id="0" name=""/>
        <dsp:cNvSpPr/>
      </dsp:nvSpPr>
      <dsp:spPr>
        <a:xfrm>
          <a:off x="6406650" y="3265589"/>
          <a:ext cx="2718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t>GP referral to pharmacies.</a:t>
          </a:r>
          <a:endParaRPr lang="en-US" sz="1500" kern="1200"/>
        </a:p>
      </dsp:txBody>
      <dsp:txXfrm>
        <a:off x="6406650" y="3265589"/>
        <a:ext cx="2718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2"/>
            <a:ext cx="2945072" cy="493791"/>
          </a:xfrm>
          <a:prstGeom prst="rect">
            <a:avLst/>
          </a:prstGeom>
          <a:noFill/>
          <a:ln w="9525">
            <a:noFill/>
            <a:miter lim="800000"/>
            <a:headEnd/>
            <a:tailEnd/>
          </a:ln>
          <a:effectLst/>
        </p:spPr>
        <p:txBody>
          <a:bodyPr vert="horz" wrap="square" lIns="91751" tIns="45875" rIns="91751" bIns="45875" numCol="1" anchor="t" anchorCtr="0" compatLnSpc="1">
            <a:prstTxWarp prst="textNoShape">
              <a:avLst/>
            </a:prstTxWarp>
          </a:bodyPr>
          <a:lstStyle>
            <a:lvl1pPr>
              <a:spcBef>
                <a:spcPct val="40000"/>
              </a:spcBef>
              <a:buClr>
                <a:schemeClr val="tx1"/>
              </a:buClr>
              <a:buSzPct val="115000"/>
              <a:buFont typeface="Wingdings" pitchFamily="2" charset="2"/>
              <a:buNone/>
              <a:defRPr sz="1200">
                <a:latin typeface="Arial" charset="0"/>
                <a:ea typeface="+mn-ea"/>
                <a:cs typeface="Arial" charset="0"/>
              </a:defRPr>
            </a:lvl1pPr>
          </a:lstStyle>
          <a:p>
            <a:pPr>
              <a:defRPr/>
            </a:pPr>
            <a:endParaRPr lang="en-US" dirty="0"/>
          </a:p>
        </p:txBody>
      </p:sp>
      <p:sp>
        <p:nvSpPr>
          <p:cNvPr id="63491" name="Rectangle 3"/>
          <p:cNvSpPr>
            <a:spLocks noGrp="1" noChangeArrowheads="1"/>
          </p:cNvSpPr>
          <p:nvPr>
            <p:ph type="dt" sz="quarter" idx="1"/>
          </p:nvPr>
        </p:nvSpPr>
        <p:spPr bwMode="auto">
          <a:xfrm>
            <a:off x="3851003" y="2"/>
            <a:ext cx="2945072" cy="493791"/>
          </a:xfrm>
          <a:prstGeom prst="rect">
            <a:avLst/>
          </a:prstGeom>
          <a:noFill/>
          <a:ln w="9525">
            <a:noFill/>
            <a:miter lim="800000"/>
            <a:headEnd/>
            <a:tailEnd/>
          </a:ln>
          <a:effectLst/>
        </p:spPr>
        <p:txBody>
          <a:bodyPr vert="horz" wrap="square" lIns="91751" tIns="45875" rIns="91751" bIns="45875" numCol="1" anchor="t" anchorCtr="0" compatLnSpc="1">
            <a:prstTxWarp prst="textNoShape">
              <a:avLst/>
            </a:prstTxWarp>
          </a:bodyPr>
          <a:lstStyle>
            <a:lvl1pPr algn="r">
              <a:spcBef>
                <a:spcPct val="40000"/>
              </a:spcBef>
              <a:buClr>
                <a:schemeClr val="tx1"/>
              </a:buClr>
              <a:buSzPct val="115000"/>
              <a:buFont typeface="Wingdings" pitchFamily="2" charset="2"/>
              <a:buNone/>
              <a:defRPr sz="1200" smtClean="0">
                <a:ea typeface="ＭＳ Ｐゴシック" charset="-128"/>
                <a:cs typeface="Arial" pitchFamily="34" charset="0"/>
              </a:defRPr>
            </a:lvl1pPr>
          </a:lstStyle>
          <a:p>
            <a:pPr>
              <a:defRPr/>
            </a:pPr>
            <a:fld id="{E9A4775F-DB0C-4394-AF7F-BD347BA69EEE}" type="datetimeFigureOut">
              <a:rPr lang="en-US"/>
              <a:pPr>
                <a:defRPr/>
              </a:pPr>
              <a:t>4/2/2025</a:t>
            </a:fld>
            <a:endParaRPr lang="en-US" dirty="0"/>
          </a:p>
        </p:txBody>
      </p:sp>
      <p:sp>
        <p:nvSpPr>
          <p:cNvPr id="63492" name="Rectangle 4"/>
          <p:cNvSpPr>
            <a:spLocks noGrp="1" noChangeArrowheads="1"/>
          </p:cNvSpPr>
          <p:nvPr>
            <p:ph type="ftr" sz="quarter" idx="2"/>
          </p:nvPr>
        </p:nvSpPr>
        <p:spPr bwMode="auto">
          <a:xfrm>
            <a:off x="0" y="9378871"/>
            <a:ext cx="2945072" cy="493791"/>
          </a:xfrm>
          <a:prstGeom prst="rect">
            <a:avLst/>
          </a:prstGeom>
          <a:noFill/>
          <a:ln w="9525">
            <a:noFill/>
            <a:miter lim="800000"/>
            <a:headEnd/>
            <a:tailEnd/>
          </a:ln>
          <a:effectLst/>
        </p:spPr>
        <p:txBody>
          <a:bodyPr vert="horz" wrap="square" lIns="91751" tIns="45875" rIns="91751" bIns="45875" numCol="1" anchor="b" anchorCtr="0" compatLnSpc="1">
            <a:prstTxWarp prst="textNoShape">
              <a:avLst/>
            </a:prstTxWarp>
          </a:bodyPr>
          <a:lstStyle>
            <a:lvl1pPr>
              <a:spcBef>
                <a:spcPct val="40000"/>
              </a:spcBef>
              <a:buClr>
                <a:schemeClr val="tx1"/>
              </a:buClr>
              <a:buSzPct val="115000"/>
              <a:buFont typeface="Wingdings" pitchFamily="2" charset="2"/>
              <a:buNone/>
              <a:defRPr sz="1200">
                <a:latin typeface="Arial" charset="0"/>
                <a:ea typeface="+mn-ea"/>
                <a:cs typeface="Arial" charset="0"/>
              </a:defRPr>
            </a:lvl1pPr>
          </a:lstStyle>
          <a:p>
            <a:pPr>
              <a:defRPr/>
            </a:pPr>
            <a:endParaRPr lang="en-US" dirty="0"/>
          </a:p>
        </p:txBody>
      </p:sp>
      <p:sp>
        <p:nvSpPr>
          <p:cNvPr id="63493" name="Rectangle 5"/>
          <p:cNvSpPr>
            <a:spLocks noGrp="1" noChangeArrowheads="1"/>
          </p:cNvSpPr>
          <p:nvPr>
            <p:ph type="sldNum" sz="quarter" idx="3"/>
          </p:nvPr>
        </p:nvSpPr>
        <p:spPr bwMode="auto">
          <a:xfrm>
            <a:off x="3851003" y="9378871"/>
            <a:ext cx="2945072" cy="493791"/>
          </a:xfrm>
          <a:prstGeom prst="rect">
            <a:avLst/>
          </a:prstGeom>
          <a:noFill/>
          <a:ln w="9525">
            <a:noFill/>
            <a:miter lim="800000"/>
            <a:headEnd/>
            <a:tailEnd/>
          </a:ln>
          <a:effectLst/>
        </p:spPr>
        <p:txBody>
          <a:bodyPr vert="horz" wrap="square" lIns="91751" tIns="45875" rIns="91751" bIns="45875" numCol="1" anchor="b" anchorCtr="0" compatLnSpc="1">
            <a:prstTxWarp prst="textNoShape">
              <a:avLst/>
            </a:prstTxWarp>
          </a:bodyPr>
          <a:lstStyle>
            <a:lvl1pPr algn="r">
              <a:spcBef>
                <a:spcPct val="40000"/>
              </a:spcBef>
              <a:buClr>
                <a:schemeClr val="tx1"/>
              </a:buClr>
              <a:buSzPct val="115000"/>
              <a:buFont typeface="Wingdings" panose="05000000000000000000" pitchFamily="2" charset="2"/>
              <a:buNone/>
              <a:defRPr sz="1200">
                <a:cs typeface="Arial" panose="020B0604020202020204" pitchFamily="34" charset="0"/>
              </a:defRPr>
            </a:lvl1pPr>
          </a:lstStyle>
          <a:p>
            <a:fld id="{65D36884-A836-43F1-AC26-17F5E2A84EDA}" type="slidenum">
              <a:rPr lang="en-US" altLang="en-US"/>
              <a:pPr/>
              <a:t>‹#›</a:t>
            </a:fld>
            <a:endParaRPr lang="en-US" altLang="en-US" dirty="0"/>
          </a:p>
        </p:txBody>
      </p:sp>
    </p:spTree>
    <p:extLst>
      <p:ext uri="{BB962C8B-B14F-4D97-AF65-F5344CB8AC3E}">
        <p14:creationId xmlns:p14="http://schemas.microsoft.com/office/powerpoint/2010/main" val="3941139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5072" cy="493791"/>
          </a:xfrm>
          <a:prstGeom prst="rect">
            <a:avLst/>
          </a:prstGeom>
        </p:spPr>
        <p:txBody>
          <a:bodyPr vert="horz" lIns="91751" tIns="45875" rIns="91751" bIns="45875" rtlCol="0"/>
          <a:lstStyle>
            <a:lvl1pPr algn="l">
              <a:spcBef>
                <a:spcPct val="40000"/>
              </a:spcBef>
              <a:buClr>
                <a:schemeClr val="tx1"/>
              </a:buClr>
              <a:buSzPct val="115000"/>
              <a:buFont typeface="Wingdings" pitchFamily="-84" charset="2"/>
              <a:buNone/>
              <a:defRPr sz="1200">
                <a:latin typeface="Arial" charset="0"/>
                <a:ea typeface="+mn-ea"/>
                <a:cs typeface="Arial" charset="0"/>
              </a:defRPr>
            </a:lvl1pPr>
          </a:lstStyle>
          <a:p>
            <a:pPr>
              <a:defRPr/>
            </a:pPr>
            <a:endParaRPr lang="en-GB" dirty="0"/>
          </a:p>
        </p:txBody>
      </p:sp>
      <p:sp>
        <p:nvSpPr>
          <p:cNvPr id="3" name="Date Placeholder 2"/>
          <p:cNvSpPr>
            <a:spLocks noGrp="1"/>
          </p:cNvSpPr>
          <p:nvPr>
            <p:ph type="dt" idx="1"/>
          </p:nvPr>
        </p:nvSpPr>
        <p:spPr>
          <a:xfrm>
            <a:off x="3851003" y="2"/>
            <a:ext cx="2945072" cy="493791"/>
          </a:xfrm>
          <a:prstGeom prst="rect">
            <a:avLst/>
          </a:prstGeom>
        </p:spPr>
        <p:txBody>
          <a:bodyPr vert="horz" wrap="square" lIns="91751" tIns="45875" rIns="91751" bIns="45875" numCol="1" anchor="t" anchorCtr="0" compatLnSpc="1">
            <a:prstTxWarp prst="textNoShape">
              <a:avLst/>
            </a:prstTxWarp>
          </a:bodyPr>
          <a:lstStyle>
            <a:lvl1pPr algn="r">
              <a:spcBef>
                <a:spcPct val="40000"/>
              </a:spcBef>
              <a:buClr>
                <a:schemeClr val="tx1"/>
              </a:buClr>
              <a:buSzPct val="115000"/>
              <a:buFont typeface="Wingdings" pitchFamily="2" charset="2"/>
              <a:buNone/>
              <a:defRPr sz="1200" smtClean="0">
                <a:ea typeface="ＭＳ Ｐゴシック" charset="-128"/>
                <a:cs typeface="Arial" pitchFamily="34" charset="0"/>
              </a:defRPr>
            </a:lvl1pPr>
          </a:lstStyle>
          <a:p>
            <a:pPr>
              <a:defRPr/>
            </a:pPr>
            <a:fld id="{DF3752F2-5778-46BB-8B45-6882D16E272B}" type="datetimeFigureOut">
              <a:rPr lang="en-GB"/>
              <a:pPr>
                <a:defRPr/>
              </a:pPr>
              <a:t>02/04/2025</a:t>
            </a:fld>
            <a:endParaRPr lang="en-GB" dirty="0"/>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751" tIns="45875" rIns="91751" bIns="45875" rtlCol="0" anchor="ctr"/>
          <a:lstStyle/>
          <a:p>
            <a:pPr lvl="0"/>
            <a:endParaRPr lang="en-GB" noProof="0" dirty="0"/>
          </a:p>
        </p:txBody>
      </p:sp>
      <p:sp>
        <p:nvSpPr>
          <p:cNvPr id="5" name="Notes Placeholder 4"/>
          <p:cNvSpPr>
            <a:spLocks noGrp="1"/>
          </p:cNvSpPr>
          <p:nvPr>
            <p:ph type="body" sz="quarter" idx="3"/>
          </p:nvPr>
        </p:nvSpPr>
        <p:spPr>
          <a:xfrm>
            <a:off x="680249" y="4690228"/>
            <a:ext cx="5437179" cy="4444128"/>
          </a:xfrm>
          <a:prstGeom prst="rect">
            <a:avLst/>
          </a:prstGeom>
        </p:spPr>
        <p:txBody>
          <a:bodyPr vert="horz" lIns="91751" tIns="45875" rIns="91751" bIns="4587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378871"/>
            <a:ext cx="2945072" cy="493791"/>
          </a:xfrm>
          <a:prstGeom prst="rect">
            <a:avLst/>
          </a:prstGeom>
        </p:spPr>
        <p:txBody>
          <a:bodyPr vert="horz" lIns="91751" tIns="45875" rIns="91751" bIns="45875" rtlCol="0" anchor="b"/>
          <a:lstStyle>
            <a:lvl1pPr algn="l">
              <a:spcBef>
                <a:spcPct val="40000"/>
              </a:spcBef>
              <a:buClr>
                <a:schemeClr val="tx1"/>
              </a:buClr>
              <a:buSzPct val="115000"/>
              <a:buFont typeface="Wingdings" pitchFamily="-84" charset="2"/>
              <a:buNone/>
              <a:defRPr sz="1200">
                <a:latin typeface="Arial" charset="0"/>
                <a:ea typeface="+mn-ea"/>
                <a:cs typeface="Arial" charset="0"/>
              </a:defRPr>
            </a:lvl1pPr>
          </a:lstStyle>
          <a:p>
            <a:pPr>
              <a:defRPr/>
            </a:pPr>
            <a:endParaRPr lang="en-GB" dirty="0"/>
          </a:p>
        </p:txBody>
      </p:sp>
      <p:sp>
        <p:nvSpPr>
          <p:cNvPr id="7" name="Slide Number Placeholder 6"/>
          <p:cNvSpPr>
            <a:spLocks noGrp="1"/>
          </p:cNvSpPr>
          <p:nvPr>
            <p:ph type="sldNum" sz="quarter" idx="5"/>
          </p:nvPr>
        </p:nvSpPr>
        <p:spPr>
          <a:xfrm>
            <a:off x="3851003" y="9378871"/>
            <a:ext cx="2945072" cy="493791"/>
          </a:xfrm>
          <a:prstGeom prst="rect">
            <a:avLst/>
          </a:prstGeom>
        </p:spPr>
        <p:txBody>
          <a:bodyPr vert="horz" wrap="square" lIns="91751" tIns="45875" rIns="91751" bIns="45875" numCol="1" anchor="b" anchorCtr="0" compatLnSpc="1">
            <a:prstTxWarp prst="textNoShape">
              <a:avLst/>
            </a:prstTxWarp>
          </a:bodyPr>
          <a:lstStyle>
            <a:lvl1pPr algn="r">
              <a:spcBef>
                <a:spcPct val="40000"/>
              </a:spcBef>
              <a:buClr>
                <a:schemeClr val="tx1"/>
              </a:buClr>
              <a:buSzPct val="115000"/>
              <a:buFont typeface="Wingdings" panose="05000000000000000000" pitchFamily="2" charset="2"/>
              <a:buNone/>
              <a:defRPr sz="1200">
                <a:cs typeface="Arial" panose="020B0604020202020204" pitchFamily="34" charset="0"/>
              </a:defRPr>
            </a:lvl1pPr>
          </a:lstStyle>
          <a:p>
            <a:fld id="{EAA26B3B-FC0C-4293-BAD6-62657E600CFC}" type="slidenum">
              <a:rPr lang="en-GB" altLang="en-US"/>
              <a:pPr/>
              <a:t>‹#›</a:t>
            </a:fld>
            <a:endParaRPr lang="en-GB" altLang="en-US" dirty="0"/>
          </a:p>
        </p:txBody>
      </p:sp>
    </p:spTree>
    <p:extLst>
      <p:ext uri="{BB962C8B-B14F-4D97-AF65-F5344CB8AC3E}">
        <p14:creationId xmlns:p14="http://schemas.microsoft.com/office/powerpoint/2010/main" val="31758054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739E8-934E-FD2F-EED4-1CA8BC0B16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C94A8-C276-CC84-6F25-25889960EA42}"/>
              </a:ext>
            </a:extLst>
          </p:cNvPr>
          <p:cNvSpPr>
            <a:spLocks noGrp="1" noRot="1" noChangeAspect="1"/>
          </p:cNvSpPr>
          <p:nvPr>
            <p:ph type="sldImg"/>
          </p:nvPr>
        </p:nvSpPr>
        <p:spPr>
          <a:xfrm>
            <a:off x="930275" y="739775"/>
            <a:ext cx="4937125" cy="3703638"/>
          </a:xfrm>
        </p:spPr>
      </p:sp>
      <p:sp>
        <p:nvSpPr>
          <p:cNvPr id="3" name="Notes Placeholder 2">
            <a:extLst>
              <a:ext uri="{FF2B5EF4-FFF2-40B4-BE49-F238E27FC236}">
                <a16:creationId xmlns:a16="http://schemas.microsoft.com/office/drawing/2014/main" id="{2AE3E9F8-3CD0-EEC3-0896-2C99713630C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B7B8143-2CF5-711A-0EDA-12F5CF0C7E3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E68B5F-D307-4135-93FD-44AEFFEFA4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158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xfrm>
            <a:off x="930275" y="739775"/>
            <a:ext cx="4937125"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269555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A26B3B-FC0C-4293-BAD6-62657E600CFC}" type="slidenum">
              <a:rPr lang="en-GB" altLang="en-US" smtClean="0"/>
              <a:pPr/>
              <a:t>20</a:t>
            </a:fld>
            <a:endParaRPr lang="en-GB" altLang="en-US" dirty="0"/>
          </a:p>
        </p:txBody>
      </p:sp>
    </p:spTree>
    <p:extLst>
      <p:ext uri="{BB962C8B-B14F-4D97-AF65-F5344CB8AC3E}">
        <p14:creationId xmlns:p14="http://schemas.microsoft.com/office/powerpoint/2010/main" val="3450765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6D031-8737-6A0F-BD1F-607C2B321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2E31D-9D2C-0859-A247-A0E5DC290FDF}"/>
              </a:ext>
            </a:extLst>
          </p:cNvPr>
          <p:cNvSpPr>
            <a:spLocks noGrp="1" noRot="1" noChangeAspect="1"/>
          </p:cNvSpPr>
          <p:nvPr>
            <p:ph type="sldImg"/>
          </p:nvPr>
        </p:nvSpPr>
        <p:spPr>
          <a:xfrm>
            <a:off x="930275" y="739775"/>
            <a:ext cx="4937125" cy="3703638"/>
          </a:xfrm>
        </p:spPr>
      </p:sp>
      <p:sp>
        <p:nvSpPr>
          <p:cNvPr id="3" name="Notes Placeholder 2">
            <a:extLst>
              <a:ext uri="{FF2B5EF4-FFF2-40B4-BE49-F238E27FC236}">
                <a16:creationId xmlns:a16="http://schemas.microsoft.com/office/drawing/2014/main" id="{168EB040-9E9E-A057-BBAE-08A3ED40470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CC75568-2609-5384-03A9-D874806A8B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68B5F-D307-4135-93FD-44AEFFEFA4CE}" type="slidenum">
              <a:rPr kumimoji="0" lang="en-GB"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795495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422A8-511A-7A5D-0B5A-47DC1A11B0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5BEF36-8FE3-5626-DD9E-BABA13A15393}"/>
              </a:ext>
            </a:extLst>
          </p:cNvPr>
          <p:cNvSpPr>
            <a:spLocks noGrp="1" noRot="1" noChangeAspect="1"/>
          </p:cNvSpPr>
          <p:nvPr>
            <p:ph type="sldImg"/>
          </p:nvPr>
        </p:nvSpPr>
        <p:spPr>
          <a:xfrm>
            <a:off x="930275" y="739775"/>
            <a:ext cx="4937125" cy="3703638"/>
          </a:xfrm>
        </p:spPr>
      </p:sp>
      <p:sp>
        <p:nvSpPr>
          <p:cNvPr id="3" name="Notes Placeholder 2">
            <a:extLst>
              <a:ext uri="{FF2B5EF4-FFF2-40B4-BE49-F238E27FC236}">
                <a16:creationId xmlns:a16="http://schemas.microsoft.com/office/drawing/2014/main" id="{112A35BC-5E1A-CDD1-537B-7EC170CAD8B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00CA245-5F94-8B50-EC9A-3C92F88D0E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68B5F-D307-4135-93FD-44AEFFEFA4CE}" type="slidenum">
              <a:rPr kumimoji="0" lang="en-GB"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872813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100D2-46CF-DF1B-A30C-FBC912FB7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A08466-51DC-5724-BE55-FB07E1161FB1}"/>
              </a:ext>
            </a:extLst>
          </p:cNvPr>
          <p:cNvSpPr>
            <a:spLocks noGrp="1" noRot="1" noChangeAspect="1"/>
          </p:cNvSpPr>
          <p:nvPr>
            <p:ph type="sldImg"/>
          </p:nvPr>
        </p:nvSpPr>
        <p:spPr>
          <a:xfrm>
            <a:off x="930275" y="739775"/>
            <a:ext cx="4937125" cy="3703638"/>
          </a:xfrm>
        </p:spPr>
      </p:sp>
      <p:sp>
        <p:nvSpPr>
          <p:cNvPr id="3" name="Notes Placeholder 2">
            <a:extLst>
              <a:ext uri="{FF2B5EF4-FFF2-40B4-BE49-F238E27FC236}">
                <a16:creationId xmlns:a16="http://schemas.microsoft.com/office/drawing/2014/main" id="{2C0B3B0E-7D1E-17B3-D3DB-B1A595937F6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7033C0B-4F7E-32CE-31B2-1138170728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68B5F-D307-4135-93FD-44AEFFEFA4C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8062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CC79F-DBB4-BE5B-DF2B-480266D3D9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132BC-6368-9720-2526-7289E1AC290D}"/>
              </a:ext>
            </a:extLst>
          </p:cNvPr>
          <p:cNvSpPr>
            <a:spLocks noGrp="1" noRot="1" noChangeAspect="1"/>
          </p:cNvSpPr>
          <p:nvPr>
            <p:ph type="sldImg"/>
          </p:nvPr>
        </p:nvSpPr>
        <p:spPr>
          <a:xfrm>
            <a:off x="930275" y="739775"/>
            <a:ext cx="4937125" cy="3703638"/>
          </a:xfrm>
        </p:spPr>
      </p:sp>
      <p:sp>
        <p:nvSpPr>
          <p:cNvPr id="3" name="Notes Placeholder 2">
            <a:extLst>
              <a:ext uri="{FF2B5EF4-FFF2-40B4-BE49-F238E27FC236}">
                <a16:creationId xmlns:a16="http://schemas.microsoft.com/office/drawing/2014/main" id="{E06D1C90-0857-9CD1-A646-E901FF77094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DE7294C-707B-0BDB-AE59-6E6E013F87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68B5F-D307-4135-93FD-44AEFFEFA4C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9194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9A0C1-2F07-8477-1BA3-7BA7E65AB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8AA7A2-0FA3-2365-D325-A9B9F5B73DA7}"/>
              </a:ext>
            </a:extLst>
          </p:cNvPr>
          <p:cNvSpPr>
            <a:spLocks noGrp="1" noRot="1" noChangeAspect="1"/>
          </p:cNvSpPr>
          <p:nvPr>
            <p:ph type="sldImg"/>
          </p:nvPr>
        </p:nvSpPr>
        <p:spPr>
          <a:xfrm>
            <a:off x="930275" y="739775"/>
            <a:ext cx="4937125" cy="3703638"/>
          </a:xfrm>
        </p:spPr>
      </p:sp>
      <p:sp>
        <p:nvSpPr>
          <p:cNvPr id="3" name="Notes Placeholder 2">
            <a:extLst>
              <a:ext uri="{FF2B5EF4-FFF2-40B4-BE49-F238E27FC236}">
                <a16:creationId xmlns:a16="http://schemas.microsoft.com/office/drawing/2014/main" id="{E3A3A84F-2F8F-1B96-4B8B-B7B09A812EC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B8329D7-1EAF-B64B-F3AE-399C4836B6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68B5F-D307-4135-93FD-44AEFFEFA4C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3641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68B5F-D307-4135-93FD-44AEFFEFA4C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30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64908-3645-2705-10A1-82F10FF679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7F2B5-A385-C462-EFB3-FDD4A52C1B58}"/>
              </a:ext>
            </a:extLst>
          </p:cNvPr>
          <p:cNvSpPr>
            <a:spLocks noGrp="1" noRot="1" noChangeAspect="1"/>
          </p:cNvSpPr>
          <p:nvPr>
            <p:ph type="sldImg"/>
          </p:nvPr>
        </p:nvSpPr>
        <p:spPr>
          <a:xfrm>
            <a:off x="930275" y="739775"/>
            <a:ext cx="4937125" cy="3703638"/>
          </a:xfrm>
        </p:spPr>
      </p:sp>
      <p:sp>
        <p:nvSpPr>
          <p:cNvPr id="3" name="Notes Placeholder 2">
            <a:extLst>
              <a:ext uri="{FF2B5EF4-FFF2-40B4-BE49-F238E27FC236}">
                <a16:creationId xmlns:a16="http://schemas.microsoft.com/office/drawing/2014/main" id="{A4FE6DFA-BCFF-9C54-099C-53437B369FE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3FDCE7-AD96-7475-DDBB-BA09781C20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68B5F-D307-4135-93FD-44AEFFEFA4C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6036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7D335-8DF6-B183-F219-FB227F0AA0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01B654-BB7A-1FC0-3C62-EAF427555947}"/>
              </a:ext>
            </a:extLst>
          </p:cNvPr>
          <p:cNvSpPr>
            <a:spLocks noGrp="1" noRot="1" noChangeAspect="1"/>
          </p:cNvSpPr>
          <p:nvPr>
            <p:ph type="sldImg"/>
          </p:nvPr>
        </p:nvSpPr>
        <p:spPr>
          <a:xfrm>
            <a:off x="930275" y="739775"/>
            <a:ext cx="4937125" cy="3703638"/>
          </a:xfrm>
        </p:spPr>
      </p:sp>
      <p:sp>
        <p:nvSpPr>
          <p:cNvPr id="3" name="Notes Placeholder 2">
            <a:extLst>
              <a:ext uri="{FF2B5EF4-FFF2-40B4-BE49-F238E27FC236}">
                <a16:creationId xmlns:a16="http://schemas.microsoft.com/office/drawing/2014/main" id="{8C4448D6-0411-FBFB-D1A1-917FED223F7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514A95D-5DC8-3F02-BDFE-A1D730D9CE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68B5F-D307-4135-93FD-44AEFFEFA4C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2382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3BDBB-6ADF-DD45-655C-C19F5CD705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4B976-48E1-D2C4-0126-813698AD8C6D}"/>
              </a:ext>
            </a:extLst>
          </p:cNvPr>
          <p:cNvSpPr>
            <a:spLocks noGrp="1" noRot="1" noChangeAspect="1"/>
          </p:cNvSpPr>
          <p:nvPr>
            <p:ph type="sldImg"/>
          </p:nvPr>
        </p:nvSpPr>
        <p:spPr>
          <a:xfrm>
            <a:off x="930275" y="739775"/>
            <a:ext cx="4937125" cy="3703638"/>
          </a:xfrm>
        </p:spPr>
      </p:sp>
      <p:sp>
        <p:nvSpPr>
          <p:cNvPr id="3" name="Notes Placeholder 2">
            <a:extLst>
              <a:ext uri="{FF2B5EF4-FFF2-40B4-BE49-F238E27FC236}">
                <a16:creationId xmlns:a16="http://schemas.microsoft.com/office/drawing/2014/main" id="{29410477-6C7E-0170-118F-092FC2C8EE7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3552501-B702-7E42-6A45-9DCA5003B2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68B5F-D307-4135-93FD-44AEFFEFA4C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5613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61319-2BE0-2E2B-CBCE-19E536F04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25BB23-1011-227C-A8E1-54197E048DD6}"/>
              </a:ext>
            </a:extLst>
          </p:cNvPr>
          <p:cNvSpPr>
            <a:spLocks noGrp="1" noRot="1" noChangeAspect="1"/>
          </p:cNvSpPr>
          <p:nvPr>
            <p:ph type="sldImg"/>
          </p:nvPr>
        </p:nvSpPr>
        <p:spPr>
          <a:xfrm>
            <a:off x="930275" y="739775"/>
            <a:ext cx="4937125" cy="3703638"/>
          </a:xfrm>
        </p:spPr>
      </p:sp>
      <p:sp>
        <p:nvSpPr>
          <p:cNvPr id="3" name="Notes Placeholder 2">
            <a:extLst>
              <a:ext uri="{FF2B5EF4-FFF2-40B4-BE49-F238E27FC236}">
                <a16:creationId xmlns:a16="http://schemas.microsoft.com/office/drawing/2014/main" id="{84483A23-A2E2-454E-979E-BF5EEF6889F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2FEE9E8-5A9F-2FA3-68A9-B4FE399DF1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68B5F-D307-4135-93FD-44AEFFEFA4C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5582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B7E58-1237-9C40-A104-58B9FA2DC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5624D-9337-AC9D-72B8-DA787FD59EC9}"/>
              </a:ext>
            </a:extLst>
          </p:cNvPr>
          <p:cNvSpPr>
            <a:spLocks noGrp="1" noRot="1" noChangeAspect="1"/>
          </p:cNvSpPr>
          <p:nvPr>
            <p:ph type="sldImg"/>
          </p:nvPr>
        </p:nvSpPr>
        <p:spPr>
          <a:xfrm>
            <a:off x="930275" y="739775"/>
            <a:ext cx="4937125" cy="3703638"/>
          </a:xfrm>
        </p:spPr>
      </p:sp>
      <p:sp>
        <p:nvSpPr>
          <p:cNvPr id="3" name="Notes Placeholder 2">
            <a:extLst>
              <a:ext uri="{FF2B5EF4-FFF2-40B4-BE49-F238E27FC236}">
                <a16:creationId xmlns:a16="http://schemas.microsoft.com/office/drawing/2014/main" id="{262FE9EB-67D7-B41A-710E-4F04FF6906A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0A75E39-77F3-97C3-AF5C-752135F5B8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68B5F-D307-4135-93FD-44AEFFEFA4C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4201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443E9-B462-AFE9-FC30-9C39CFBEF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2DE14-5405-B7BA-C938-6F0C46AF2E43}"/>
              </a:ext>
            </a:extLst>
          </p:cNvPr>
          <p:cNvSpPr>
            <a:spLocks noGrp="1" noRot="1" noChangeAspect="1"/>
          </p:cNvSpPr>
          <p:nvPr>
            <p:ph type="sldImg"/>
          </p:nvPr>
        </p:nvSpPr>
        <p:spPr>
          <a:xfrm>
            <a:off x="930275" y="739775"/>
            <a:ext cx="4937125" cy="3703638"/>
          </a:xfrm>
        </p:spPr>
      </p:sp>
      <p:sp>
        <p:nvSpPr>
          <p:cNvPr id="3" name="Notes Placeholder 2">
            <a:extLst>
              <a:ext uri="{FF2B5EF4-FFF2-40B4-BE49-F238E27FC236}">
                <a16:creationId xmlns:a16="http://schemas.microsoft.com/office/drawing/2014/main" id="{C9AA3AFB-8E7E-BDA4-3607-4DA942AC7B1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14333FB-9963-9551-44ED-529B9EF6D3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68B5F-D307-4135-93FD-44AEFFEFA4C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4700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xfrm>
            <a:off x="930275" y="739775"/>
            <a:ext cx="4937125"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068197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r="13918" b="9793"/>
          <a:stretch/>
        </p:blipFill>
        <p:spPr>
          <a:xfrm>
            <a:off x="5920963" y="3536351"/>
            <a:ext cx="3223041" cy="3325253"/>
          </a:xfrm>
          <a:prstGeom prst="rect">
            <a:avLst/>
          </a:prstGeom>
        </p:spPr>
      </p:pic>
      <p:sp>
        <p:nvSpPr>
          <p:cNvPr id="6" name="Line 8"/>
          <p:cNvSpPr>
            <a:spLocks noChangeShapeType="1"/>
          </p:cNvSpPr>
          <p:nvPr userDrawn="1"/>
        </p:nvSpPr>
        <p:spPr bwMode="auto">
          <a:xfrm>
            <a:off x="0" y="1244600"/>
            <a:ext cx="9144000" cy="0"/>
          </a:xfrm>
          <a:prstGeom prst="line">
            <a:avLst/>
          </a:prstGeom>
          <a:ln>
            <a:headEnd/>
            <a:tailEnd/>
          </a:ln>
        </p:spPr>
        <p:style>
          <a:lnRef idx="3">
            <a:schemeClr val="accent3"/>
          </a:lnRef>
          <a:fillRef idx="0">
            <a:schemeClr val="accent3"/>
          </a:fillRef>
          <a:effectRef idx="2">
            <a:schemeClr val="accent3"/>
          </a:effectRef>
          <a:fontRef idx="minor">
            <a:schemeClr val="tx1"/>
          </a:fontRef>
        </p:style>
        <p:txBody>
          <a:bodyPr/>
          <a:lstStyle/>
          <a:p>
            <a:pPr>
              <a:defRPr/>
            </a:pPr>
            <a:endParaRPr lang="en-GB" sz="1700" dirty="0">
              <a:ea typeface="ＭＳ Ｐゴシック" charset="-128"/>
            </a:endParaRPr>
          </a:p>
        </p:txBody>
      </p:sp>
      <p:sp>
        <p:nvSpPr>
          <p:cNvPr id="92165" name="Rectangle 6"/>
          <p:cNvSpPr>
            <a:spLocks noGrp="1" noChangeArrowheads="1"/>
          </p:cNvSpPr>
          <p:nvPr>
            <p:ph type="subTitle" idx="1"/>
          </p:nvPr>
        </p:nvSpPr>
        <p:spPr>
          <a:xfrm>
            <a:off x="569498" y="2236708"/>
            <a:ext cx="5378451" cy="192705"/>
          </a:xfrm>
        </p:spPr>
        <p:txBody>
          <a:bodyPr/>
          <a:lstStyle>
            <a:lvl1pPr>
              <a:spcBef>
                <a:spcPct val="0"/>
              </a:spcBef>
              <a:defRPr sz="1300" b="1" smtClean="0">
                <a:solidFill>
                  <a:schemeClr val="bg2"/>
                </a:solidFill>
              </a:defRPr>
            </a:lvl1pPr>
          </a:lstStyle>
          <a:p>
            <a:r>
              <a:rPr lang="en-US" dirty="0"/>
              <a:t>Click to edit Master subtitle style</a:t>
            </a:r>
          </a:p>
        </p:txBody>
      </p:sp>
      <p:sp>
        <p:nvSpPr>
          <p:cNvPr id="92169" name="Rectangle 12"/>
          <p:cNvSpPr>
            <a:spLocks noGrp="1" noChangeArrowheads="1"/>
          </p:cNvSpPr>
          <p:nvPr>
            <p:ph type="ctrTitle"/>
          </p:nvPr>
        </p:nvSpPr>
        <p:spPr>
          <a:xfrm>
            <a:off x="569500" y="1665213"/>
            <a:ext cx="5351463" cy="343588"/>
          </a:xfrm>
        </p:spPr>
        <p:txBody>
          <a:bodyPr/>
          <a:lstStyle>
            <a:lvl1pPr>
              <a:defRPr sz="2400" smtClean="0">
                <a:solidFill>
                  <a:schemeClr val="tx1"/>
                </a:solidFill>
              </a:defRPr>
            </a:lvl1pPr>
          </a:lstStyle>
          <a:p>
            <a:r>
              <a:rPr lang="en-US" dirty="0"/>
              <a:t>Click to edit Master title style</a:t>
            </a:r>
          </a:p>
        </p:txBody>
      </p:sp>
      <p:sp>
        <p:nvSpPr>
          <p:cNvPr id="12" name="Rectangle 7"/>
          <p:cNvSpPr>
            <a:spLocks noChangeArrowheads="1"/>
          </p:cNvSpPr>
          <p:nvPr userDrawn="1"/>
        </p:nvSpPr>
        <p:spPr bwMode="auto">
          <a:xfrm>
            <a:off x="0" y="6346299"/>
            <a:ext cx="9144000" cy="511702"/>
          </a:xfrm>
          <a:prstGeom prst="rect">
            <a:avLst/>
          </a:prstGeom>
          <a:solidFill>
            <a:schemeClr val="tx1"/>
          </a:solidFill>
          <a:ln w="9525">
            <a:noFill/>
            <a:miter lim="800000"/>
            <a:headEnd/>
            <a:tailEnd/>
          </a:ln>
        </p:spPr>
        <p:txBody>
          <a:bodyPr wrap="none" anchor="ctr"/>
          <a:lstStyle/>
          <a:p>
            <a:pPr>
              <a:spcBef>
                <a:spcPct val="40000"/>
              </a:spcBef>
              <a:buClr>
                <a:schemeClr val="tx1"/>
              </a:buClr>
              <a:buSzPct val="115000"/>
              <a:buFont typeface="Wingdings" pitchFamily="2" charset="2"/>
              <a:buNone/>
              <a:defRPr/>
            </a:pPr>
            <a:endParaRPr lang="en-US" sz="1700" dirty="0">
              <a:solidFill>
                <a:schemeClr val="bg1"/>
              </a:solidFill>
              <a:ea typeface="ＭＳ Ｐゴシック" charset="-128"/>
            </a:endParaRPr>
          </a:p>
        </p:txBody>
      </p:sp>
      <p:sp>
        <p:nvSpPr>
          <p:cNvPr id="7" name="Rectangle 2"/>
          <p:cNvSpPr>
            <a:spLocks noGrp="1" noChangeArrowheads="1"/>
          </p:cNvSpPr>
          <p:nvPr>
            <p:ph type="dt" sz="half" idx="10"/>
          </p:nvPr>
        </p:nvSpPr>
        <p:spPr>
          <a:xfrm>
            <a:off x="457200" y="6480423"/>
            <a:ext cx="2133600" cy="241054"/>
          </a:xfrm>
        </p:spPr>
        <p:txBody>
          <a:bodyPr/>
          <a:lstStyle>
            <a:lvl1pPr>
              <a:spcBef>
                <a:spcPct val="0"/>
              </a:spcBef>
              <a:buClrTx/>
              <a:buSzTx/>
              <a:buFontTx/>
              <a:buNone/>
              <a:defRPr sz="1000"/>
            </a:lvl1pPr>
          </a:lstStyle>
          <a:p>
            <a:pPr>
              <a:defRPr/>
            </a:pPr>
            <a:endParaRPr lang="en-US" dirty="0"/>
          </a:p>
        </p:txBody>
      </p:sp>
      <p:sp>
        <p:nvSpPr>
          <p:cNvPr id="8" name="Rectangle 3"/>
          <p:cNvSpPr>
            <a:spLocks noGrp="1" noChangeArrowheads="1"/>
          </p:cNvSpPr>
          <p:nvPr>
            <p:ph type="ftr" sz="quarter" idx="11"/>
          </p:nvPr>
        </p:nvSpPr>
        <p:spPr>
          <a:xfrm>
            <a:off x="3124200" y="6480423"/>
            <a:ext cx="2895600" cy="241054"/>
          </a:xfrm>
        </p:spPr>
        <p:txBody>
          <a:bodyPr/>
          <a:lstStyle>
            <a:lvl1pPr algn="ctr">
              <a:spcBef>
                <a:spcPct val="0"/>
              </a:spcBef>
              <a:buClrTx/>
              <a:buSzTx/>
              <a:buFontTx/>
              <a:buNone/>
              <a:defRPr sz="1000"/>
            </a:lvl1pPr>
          </a:lstStyle>
          <a:p>
            <a:pPr>
              <a:defRPr/>
            </a:pPr>
            <a:endParaRPr lang="en-US" dirty="0"/>
          </a:p>
        </p:txBody>
      </p:sp>
      <p:sp>
        <p:nvSpPr>
          <p:cNvPr id="9" name="Rectangle 4"/>
          <p:cNvSpPr>
            <a:spLocks noGrp="1" noChangeArrowheads="1"/>
          </p:cNvSpPr>
          <p:nvPr>
            <p:ph type="sldNum" sz="quarter" idx="12"/>
          </p:nvPr>
        </p:nvSpPr>
        <p:spPr>
          <a:xfrm>
            <a:off x="6553200" y="6480423"/>
            <a:ext cx="2133600" cy="241054"/>
          </a:xfrm>
        </p:spPr>
        <p:txBody>
          <a:bodyPr/>
          <a:lstStyle>
            <a:lvl1pPr>
              <a:defRPr/>
            </a:lvl1pPr>
          </a:lstStyle>
          <a:p>
            <a:fld id="{50465DC2-45F8-4762-B9CD-E38291FDF6B7}" type="slidenum">
              <a:rPr lang="en-GB" altLang="en-US"/>
              <a:pPr/>
              <a:t>‹#›</a:t>
            </a:fld>
            <a:endParaRPr lang="en-GB" altLang="en-US"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4101" y="153988"/>
            <a:ext cx="963901" cy="938724"/>
          </a:xfrm>
          <a:prstGeom prst="rect">
            <a:avLst/>
          </a:prstGeom>
        </p:spPr>
      </p:pic>
    </p:spTree>
    <p:extLst>
      <p:ext uri="{BB962C8B-B14F-4D97-AF65-F5344CB8AC3E}">
        <p14:creationId xmlns:p14="http://schemas.microsoft.com/office/powerpoint/2010/main" val="4136276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707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2687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5319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1"/>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8654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2"/>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2"/>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572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3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8575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9031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1"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82036"/>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1" y="956736"/>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6007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2"/>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7"/>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4995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8482" y="1516626"/>
            <a:ext cx="8143875" cy="828675"/>
          </a:xfrm>
        </p:spPr>
        <p:txBody>
          <a:bodyPr/>
          <a:lstStyle/>
          <a:p>
            <a:r>
              <a:rPr lang="en-GB"/>
              <a:t>Click to edit Master title style</a:t>
            </a:r>
            <a:endParaRPr lang="en-US" dirty="0"/>
          </a:p>
        </p:txBody>
      </p:sp>
      <p:sp>
        <p:nvSpPr>
          <p:cNvPr id="3" name="Content Placeholder 2"/>
          <p:cNvSpPr>
            <a:spLocks noGrp="1"/>
          </p:cNvSpPr>
          <p:nvPr>
            <p:ph idx="1"/>
          </p:nvPr>
        </p:nvSpPr>
        <p:spPr>
          <a:xfrm>
            <a:off x="548483" y="2481571"/>
            <a:ext cx="8139113" cy="3236913"/>
          </a:xfrm>
        </p:spPr>
        <p:txBody>
          <a:bodyPr/>
          <a:lstStyle>
            <a:lvl1pPr>
              <a:buFont typeface="Arial" pitchFamily="34" charse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dirty="0"/>
          </a:p>
        </p:txBody>
      </p:sp>
      <p:sp>
        <p:nvSpPr>
          <p:cNvPr id="5" name="Rectangle 3"/>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4"/>
          <p:cNvSpPr>
            <a:spLocks noGrp="1" noChangeArrowheads="1"/>
          </p:cNvSpPr>
          <p:nvPr>
            <p:ph type="sldNum" sz="quarter" idx="12"/>
          </p:nvPr>
        </p:nvSpPr>
        <p:spPr>
          <a:ln/>
        </p:spPr>
        <p:txBody>
          <a:bodyPr/>
          <a:lstStyle>
            <a:lvl1pPr>
              <a:defRPr/>
            </a:lvl1pPr>
          </a:lstStyle>
          <a:p>
            <a:fld id="{7D4488AD-14F9-4C81-82C2-0D022B4BD713}" type="slidenum">
              <a:rPr lang="en-GB" altLang="en-US"/>
              <a:pPr/>
              <a:t>‹#›</a:t>
            </a:fld>
            <a:endParaRPr lang="en-GB" altLang="en-US" dirty="0"/>
          </a:p>
        </p:txBody>
      </p:sp>
    </p:spTree>
    <p:extLst>
      <p:ext uri="{BB962C8B-B14F-4D97-AF65-F5344CB8AC3E}">
        <p14:creationId xmlns:p14="http://schemas.microsoft.com/office/powerpoint/2010/main" val="2733846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2154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4"/>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4"/>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1273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374400" y="5367363"/>
            <a:ext cx="7740000" cy="612000"/>
          </a:xfrm>
        </p:spPr>
        <p:txBody>
          <a:bodyPr/>
          <a:lstStyle>
            <a:lvl1pPr algn="l">
              <a:defRPr sz="3800">
                <a:solidFill>
                  <a:schemeClr val="bg1"/>
                </a:solidFill>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382559" y="5996272"/>
            <a:ext cx="7740000" cy="612000"/>
          </a:xfrm>
        </p:spPr>
        <p:txBody>
          <a:bodyPr/>
          <a:lstStyle>
            <a:lvl1pPr marL="0" indent="0" algn="l">
              <a:spcAft>
                <a:spcPts val="0"/>
              </a:spcAft>
              <a:buNone/>
              <a:defRPr sz="2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dirty="0"/>
          </a:p>
        </p:txBody>
      </p:sp>
      <p:sp>
        <p:nvSpPr>
          <p:cNvPr id="10" name="Picture Placeholder 9"/>
          <p:cNvSpPr>
            <a:spLocks noGrp="1"/>
          </p:cNvSpPr>
          <p:nvPr>
            <p:ph type="pic" sz="quarter" idx="10" hasCustomPrompt="1"/>
          </p:nvPr>
        </p:nvSpPr>
        <p:spPr>
          <a:xfrm>
            <a:off x="-32" y="0"/>
            <a:ext cx="9144000" cy="6858000"/>
          </a:xfrm>
        </p:spPr>
        <p:txBody>
          <a:bodyPr anchor="ctr" anchorCtr="0"/>
          <a:lstStyle>
            <a:lvl1pPr algn="ctr">
              <a:defRPr baseline="0">
                <a:latin typeface="Century Gothic" panose="020B0502020202020204" pitchFamily="34" charset="0"/>
              </a:defRPr>
            </a:lvl1pPr>
          </a:lstStyle>
          <a:p>
            <a:r>
              <a:rPr lang="en-GB" dirty="0"/>
              <a:t>Insert photo, then select ‘Format/Send to back’</a:t>
            </a:r>
          </a:p>
        </p:txBody>
      </p:sp>
    </p:spTree>
    <p:extLst>
      <p:ext uri="{BB962C8B-B14F-4D97-AF65-F5344CB8AC3E}">
        <p14:creationId xmlns:p14="http://schemas.microsoft.com/office/powerpoint/2010/main" val="1221460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32" y="0"/>
            <a:ext cx="9144000" cy="6858000"/>
          </a:xfrm>
        </p:spPr>
        <p:txBody>
          <a:bodyPr anchor="ctr" anchorCtr="0"/>
          <a:lstStyle>
            <a:lvl1pPr algn="ctr">
              <a:defRPr baseline="0">
                <a:latin typeface="Century Gothic" panose="020B0502020202020204" pitchFamily="34" charset="0"/>
              </a:defRPr>
            </a:lvl1pPr>
          </a:lstStyle>
          <a:p>
            <a:r>
              <a:rPr lang="en-GB" dirty="0"/>
              <a:t>Insert photo, then select</a:t>
            </a:r>
            <a:br>
              <a:rPr lang="en-GB" dirty="0"/>
            </a:br>
            <a:r>
              <a:rPr lang="en-GB" dirty="0"/>
              <a:t>‘Format/Send to back’</a:t>
            </a:r>
          </a:p>
        </p:txBody>
      </p:sp>
      <p:sp>
        <p:nvSpPr>
          <p:cNvPr id="2" name="Title 1"/>
          <p:cNvSpPr>
            <a:spLocks noGrp="1"/>
          </p:cNvSpPr>
          <p:nvPr>
            <p:ph type="ctrTitle"/>
          </p:nvPr>
        </p:nvSpPr>
        <p:spPr>
          <a:xfrm>
            <a:off x="374400" y="4794789"/>
            <a:ext cx="7740000" cy="612000"/>
          </a:xfrm>
        </p:spPr>
        <p:txBody>
          <a:bodyPr/>
          <a:lstStyle>
            <a:lvl1pPr algn="l">
              <a:defRPr sz="3800">
                <a:solidFill>
                  <a:schemeClr val="bg1"/>
                </a:solidFill>
                <a:latin typeface="Century Gothic" panose="020B0502020202020204" pitchFamily="34" charset="0"/>
              </a:defRPr>
            </a:lvl1pPr>
          </a:lstStyle>
          <a:p>
            <a:r>
              <a:rPr lang="en-US" noProof="0" dirty="0"/>
              <a:t>Click to edit Master title style</a:t>
            </a:r>
            <a:endParaRPr lang="en-GB" noProof="0" dirty="0"/>
          </a:p>
        </p:txBody>
      </p:sp>
      <p:sp>
        <p:nvSpPr>
          <p:cNvPr id="3" name="Subtitle 2"/>
          <p:cNvSpPr>
            <a:spLocks noGrp="1"/>
          </p:cNvSpPr>
          <p:nvPr>
            <p:ph type="subTitle" idx="1"/>
          </p:nvPr>
        </p:nvSpPr>
        <p:spPr>
          <a:xfrm>
            <a:off x="382559" y="5369995"/>
            <a:ext cx="7740000" cy="612000"/>
          </a:xfrm>
        </p:spPr>
        <p:txBody>
          <a:bodyPr/>
          <a:lstStyle>
            <a:lvl1pPr marL="0" indent="0" algn="l">
              <a:spcAft>
                <a:spcPts val="0"/>
              </a:spcAft>
              <a:buNone/>
              <a:defRPr sz="2000" b="1">
                <a:solidFill>
                  <a:schemeClr val="bg1"/>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en-GB" noProof="0" dirty="0"/>
          </a:p>
        </p:txBody>
      </p:sp>
    </p:spTree>
    <p:extLst>
      <p:ext uri="{BB962C8B-B14F-4D97-AF65-F5344CB8AC3E}">
        <p14:creationId xmlns:p14="http://schemas.microsoft.com/office/powerpoint/2010/main" val="1758415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32" y="0"/>
            <a:ext cx="9144000" cy="6858000"/>
          </a:xfrm>
        </p:spPr>
        <p:txBody>
          <a:bodyPr anchor="ctr" anchorCtr="0"/>
          <a:lstStyle>
            <a:lvl1pPr algn="ctr">
              <a:defRPr baseline="0">
                <a:latin typeface="Century Gothic" panose="020B0502020202020204" pitchFamily="34" charset="0"/>
              </a:defRPr>
            </a:lvl1pPr>
          </a:lstStyle>
          <a:p>
            <a:r>
              <a:rPr lang="en-GB" dirty="0"/>
              <a:t>Insert photo, then select</a:t>
            </a:r>
            <a:br>
              <a:rPr lang="en-GB" dirty="0"/>
            </a:br>
            <a:r>
              <a:rPr lang="en-GB" dirty="0"/>
              <a:t>‘Format/Send to back’</a:t>
            </a:r>
          </a:p>
        </p:txBody>
      </p:sp>
      <p:sp>
        <p:nvSpPr>
          <p:cNvPr id="2" name="Title 1"/>
          <p:cNvSpPr>
            <a:spLocks noGrp="1"/>
          </p:cNvSpPr>
          <p:nvPr>
            <p:ph type="ctrTitle"/>
          </p:nvPr>
        </p:nvSpPr>
        <p:spPr>
          <a:xfrm>
            <a:off x="374400" y="4794789"/>
            <a:ext cx="7740000" cy="612000"/>
          </a:xfrm>
        </p:spPr>
        <p:txBody>
          <a:bodyPr/>
          <a:lstStyle>
            <a:lvl1pPr algn="l">
              <a:defRPr sz="3800">
                <a:solidFill>
                  <a:schemeClr val="tx1"/>
                </a:solidFill>
                <a:latin typeface="Century Gothic" panose="020B0502020202020204" pitchFamily="34" charset="0"/>
              </a:defRPr>
            </a:lvl1pPr>
          </a:lstStyle>
          <a:p>
            <a:r>
              <a:rPr lang="en-US" noProof="0" dirty="0"/>
              <a:t>Click to edit Master title style</a:t>
            </a:r>
            <a:endParaRPr lang="en-GB" noProof="0" dirty="0"/>
          </a:p>
        </p:txBody>
      </p:sp>
      <p:sp>
        <p:nvSpPr>
          <p:cNvPr id="3" name="Subtitle 2"/>
          <p:cNvSpPr>
            <a:spLocks noGrp="1"/>
          </p:cNvSpPr>
          <p:nvPr>
            <p:ph type="subTitle" idx="1"/>
          </p:nvPr>
        </p:nvSpPr>
        <p:spPr>
          <a:xfrm>
            <a:off x="382559" y="5369995"/>
            <a:ext cx="7740000" cy="612000"/>
          </a:xfrm>
        </p:spPr>
        <p:txBody>
          <a:bodyPr/>
          <a:lstStyle>
            <a:lvl1pPr marL="0" indent="0" algn="l">
              <a:spcAft>
                <a:spcPts val="0"/>
              </a:spcAft>
              <a:buNone/>
              <a:defRPr sz="2000" b="1">
                <a:solidFill>
                  <a:srgbClr val="000000"/>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en-GB" noProof="0" dirty="0"/>
          </a:p>
        </p:txBody>
      </p:sp>
    </p:spTree>
    <p:extLst>
      <p:ext uri="{BB962C8B-B14F-4D97-AF65-F5344CB8AC3E}">
        <p14:creationId xmlns:p14="http://schemas.microsoft.com/office/powerpoint/2010/main" val="3282872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1"/>
            <a:ext cx="9144000" cy="762785"/>
          </a:xfrm>
          <a:prstGeom prst="rect">
            <a:avLst/>
          </a:prstGeom>
        </p:spPr>
      </p:pic>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sp>
        <p:nvSpPr>
          <p:cNvPr id="8" name="Text Placeholder 7"/>
          <p:cNvSpPr>
            <a:spLocks noGrp="1"/>
          </p:cNvSpPr>
          <p:nvPr>
            <p:ph type="body" sz="quarter" idx="13" hasCustomPrompt="1"/>
          </p:nvPr>
        </p:nvSpPr>
        <p:spPr>
          <a:xfrm>
            <a:off x="457201" y="1075264"/>
            <a:ext cx="8143875"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dirty="0"/>
              <a:t>Click to add subheading</a:t>
            </a:r>
          </a:p>
        </p:txBody>
      </p:sp>
    </p:spTree>
    <p:extLst>
      <p:ext uri="{BB962C8B-B14F-4D97-AF65-F5344CB8AC3E}">
        <p14:creationId xmlns:p14="http://schemas.microsoft.com/office/powerpoint/2010/main" val="7321894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mall Photo &amp;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1"/>
            <a:ext cx="9144000" cy="762785"/>
          </a:xfrm>
          <a:prstGeom prst="rect">
            <a:avLst/>
          </a:prstGeom>
        </p:spPr>
      </p:pic>
      <p:sp>
        <p:nvSpPr>
          <p:cNvPr id="2" name="Title 1"/>
          <p:cNvSpPr>
            <a:spLocks noGrp="1"/>
          </p:cNvSpPr>
          <p:nvPr>
            <p:ph type="title"/>
          </p:nvPr>
        </p:nvSpPr>
        <p:spPr>
          <a:xfrm>
            <a:off x="3929058" y="617525"/>
            <a:ext cx="4736142" cy="468000"/>
          </a:xfrm>
        </p:spPr>
        <p:txBody>
          <a:bodyPr/>
          <a:lstStyle>
            <a:lvl1pPr>
              <a:defRPr>
                <a:latin typeface="Century Gothic" panose="020B050202020202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3929058" y="1642535"/>
            <a:ext cx="4736142" cy="4392000"/>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sp>
        <p:nvSpPr>
          <p:cNvPr id="8" name="Text Placeholder 7"/>
          <p:cNvSpPr>
            <a:spLocks noGrp="1"/>
          </p:cNvSpPr>
          <p:nvPr>
            <p:ph type="body" sz="quarter" idx="13" hasCustomPrompt="1"/>
          </p:nvPr>
        </p:nvSpPr>
        <p:spPr>
          <a:xfrm>
            <a:off x="3929059" y="1075264"/>
            <a:ext cx="4672017"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dirty="0"/>
              <a:t>Click to add subheading</a:t>
            </a:r>
          </a:p>
        </p:txBody>
      </p:sp>
      <p:sp>
        <p:nvSpPr>
          <p:cNvPr id="12" name="Picture Placeholder 11"/>
          <p:cNvSpPr>
            <a:spLocks noGrp="1"/>
          </p:cNvSpPr>
          <p:nvPr>
            <p:ph type="pic" sz="quarter" idx="14" hasCustomPrompt="1"/>
          </p:nvPr>
        </p:nvSpPr>
        <p:spPr>
          <a:xfrm>
            <a:off x="449261" y="705907"/>
            <a:ext cx="3096000" cy="3636000"/>
          </a:xfrm>
        </p:spPr>
        <p:txBody>
          <a:bodyPr anchor="ctr" anchorCtr="0"/>
          <a:lstStyle>
            <a:lvl1pPr algn="ctr">
              <a:defRPr>
                <a:latin typeface="Century Gothic" panose="020B0502020202020204" pitchFamily="34" charset="0"/>
              </a:defRPr>
            </a:lvl1pPr>
          </a:lstStyle>
          <a:p>
            <a:r>
              <a:rPr lang="en-GB" dirty="0"/>
              <a:t>Insert photo</a:t>
            </a:r>
          </a:p>
        </p:txBody>
      </p:sp>
    </p:spTree>
    <p:extLst>
      <p:ext uri="{BB962C8B-B14F-4D97-AF65-F5344CB8AC3E}">
        <p14:creationId xmlns:p14="http://schemas.microsoft.com/office/powerpoint/2010/main" val="4232651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Table &amp;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1"/>
            <a:ext cx="9144000" cy="762785"/>
          </a:xfrm>
          <a:prstGeom prst="rect">
            <a:avLst/>
          </a:prstGeom>
        </p:spPr>
      </p:pic>
      <p:sp>
        <p:nvSpPr>
          <p:cNvPr id="2" name="Title 1"/>
          <p:cNvSpPr>
            <a:spLocks noGrp="1"/>
          </p:cNvSpPr>
          <p:nvPr>
            <p:ph type="title"/>
          </p:nvPr>
        </p:nvSpPr>
        <p:spPr>
          <a:xfrm>
            <a:off x="457200" y="617525"/>
            <a:ext cx="8208000" cy="468000"/>
          </a:xfrm>
        </p:spPr>
        <p:txBody>
          <a:bodyPr/>
          <a:lstStyle>
            <a:lvl1pPr>
              <a:defRPr>
                <a:latin typeface="Century Gothic" panose="020B050202020202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4786314" y="1642535"/>
            <a:ext cx="3878886" cy="4392000"/>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sp>
        <p:nvSpPr>
          <p:cNvPr id="8" name="Text Placeholder 7"/>
          <p:cNvSpPr>
            <a:spLocks noGrp="1"/>
          </p:cNvSpPr>
          <p:nvPr>
            <p:ph type="body" sz="quarter" idx="13" hasCustomPrompt="1"/>
          </p:nvPr>
        </p:nvSpPr>
        <p:spPr>
          <a:xfrm>
            <a:off x="457199" y="1075264"/>
            <a:ext cx="8208000"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dirty="0"/>
              <a:t>Click to add subheading</a:t>
            </a:r>
          </a:p>
        </p:txBody>
      </p:sp>
      <p:sp>
        <p:nvSpPr>
          <p:cNvPr id="13" name="Table Placeholder 12"/>
          <p:cNvSpPr>
            <a:spLocks noGrp="1"/>
          </p:cNvSpPr>
          <p:nvPr>
            <p:ph type="tbl" sz="quarter" idx="14"/>
          </p:nvPr>
        </p:nvSpPr>
        <p:spPr>
          <a:xfrm>
            <a:off x="428625" y="1714500"/>
            <a:ext cx="3996000" cy="4212000"/>
          </a:xfrm>
        </p:spPr>
        <p:txBody>
          <a:bodyPr/>
          <a:lstStyle>
            <a:lvl1pPr>
              <a:defRPr>
                <a:latin typeface="Century Gothic" panose="020B0502020202020204" pitchFamily="34" charset="0"/>
              </a:defRPr>
            </a:lvl1pPr>
          </a:lstStyle>
          <a:p>
            <a:r>
              <a:rPr lang="en-US" dirty="0"/>
              <a:t>Click icon to add table</a:t>
            </a:r>
            <a:endParaRPr lang="en-GB" dirty="0"/>
          </a:p>
        </p:txBody>
      </p:sp>
    </p:spTree>
    <p:extLst>
      <p:ext uri="{BB962C8B-B14F-4D97-AF65-F5344CB8AC3E}">
        <p14:creationId xmlns:p14="http://schemas.microsoft.com/office/powerpoint/2010/main" val="818137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hart &amp;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1"/>
            <a:ext cx="9144000" cy="762785"/>
          </a:xfrm>
          <a:prstGeom prst="rect">
            <a:avLst/>
          </a:prstGeom>
        </p:spPr>
      </p:pic>
      <p:sp>
        <p:nvSpPr>
          <p:cNvPr id="2" name="Title 1"/>
          <p:cNvSpPr>
            <a:spLocks noGrp="1"/>
          </p:cNvSpPr>
          <p:nvPr>
            <p:ph type="title"/>
          </p:nvPr>
        </p:nvSpPr>
        <p:spPr>
          <a:xfrm>
            <a:off x="457200" y="617525"/>
            <a:ext cx="8208000" cy="468000"/>
          </a:xfrm>
        </p:spPr>
        <p:txBody>
          <a:bodyPr/>
          <a:lstStyle>
            <a:lvl1pPr>
              <a:defRPr>
                <a:latin typeface="Century Gothic" panose="020B050202020202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4786314" y="1642535"/>
            <a:ext cx="3878886" cy="4392000"/>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sp>
        <p:nvSpPr>
          <p:cNvPr id="8" name="Text Placeholder 7"/>
          <p:cNvSpPr>
            <a:spLocks noGrp="1"/>
          </p:cNvSpPr>
          <p:nvPr>
            <p:ph type="body" sz="quarter" idx="13" hasCustomPrompt="1"/>
          </p:nvPr>
        </p:nvSpPr>
        <p:spPr>
          <a:xfrm>
            <a:off x="457199" y="1075264"/>
            <a:ext cx="8208000"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dirty="0"/>
              <a:t>Click to add subheading</a:t>
            </a:r>
          </a:p>
        </p:txBody>
      </p:sp>
      <p:sp>
        <p:nvSpPr>
          <p:cNvPr id="11" name="Chart Placeholder 10"/>
          <p:cNvSpPr>
            <a:spLocks noGrp="1"/>
          </p:cNvSpPr>
          <p:nvPr>
            <p:ph type="chart" sz="quarter" idx="14"/>
          </p:nvPr>
        </p:nvSpPr>
        <p:spPr>
          <a:xfrm>
            <a:off x="428625" y="1714500"/>
            <a:ext cx="3996000" cy="4212000"/>
          </a:xfrm>
        </p:spPr>
        <p:txBody>
          <a:bodyPr/>
          <a:lstStyle>
            <a:lvl1pPr>
              <a:defRPr>
                <a:latin typeface="Century Gothic" panose="020B0502020202020204" pitchFamily="34" charset="0"/>
              </a:defRPr>
            </a:lvl1pPr>
          </a:lstStyle>
          <a:p>
            <a:r>
              <a:rPr lang="en-US" dirty="0"/>
              <a:t>Click icon to add chart</a:t>
            </a:r>
            <a:endParaRPr lang="en-GB" dirty="0"/>
          </a:p>
        </p:txBody>
      </p:sp>
    </p:spTree>
    <p:extLst>
      <p:ext uri="{BB962C8B-B14F-4D97-AF65-F5344CB8AC3E}">
        <p14:creationId xmlns:p14="http://schemas.microsoft.com/office/powerpoint/2010/main" val="316722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Large Photo">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1"/>
            <a:ext cx="9144000" cy="762785"/>
          </a:xfrm>
          <a:prstGeom prst="rect">
            <a:avLst/>
          </a:prstGeom>
        </p:spPr>
      </p:pic>
      <p:sp>
        <p:nvSpPr>
          <p:cNvPr id="2" name="Title 1"/>
          <p:cNvSpPr>
            <a:spLocks noGrp="1"/>
          </p:cNvSpPr>
          <p:nvPr>
            <p:ph type="title"/>
          </p:nvPr>
        </p:nvSpPr>
        <p:spPr>
          <a:xfrm>
            <a:off x="457200" y="617525"/>
            <a:ext cx="8208000" cy="468000"/>
          </a:xfrm>
        </p:spPr>
        <p:txBody>
          <a:bodyPr/>
          <a:lstStyle>
            <a:lvl1pPr>
              <a:defRPr>
                <a:latin typeface="Century Gothic" panose="020B0502020202020204" pitchFamily="34" charset="0"/>
              </a:defRPr>
            </a:lvl1pPr>
          </a:lstStyle>
          <a:p>
            <a:r>
              <a:rPr lang="en-US" noProof="0" dirty="0"/>
              <a:t>Click to edit Master title style</a:t>
            </a:r>
            <a:endParaRPr lang="en-GB" noProof="0" dirty="0"/>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sp>
        <p:nvSpPr>
          <p:cNvPr id="8" name="Text Placeholder 7"/>
          <p:cNvSpPr>
            <a:spLocks noGrp="1"/>
          </p:cNvSpPr>
          <p:nvPr>
            <p:ph type="body" sz="quarter" idx="13" hasCustomPrompt="1"/>
          </p:nvPr>
        </p:nvSpPr>
        <p:spPr>
          <a:xfrm>
            <a:off x="457200" y="1219203"/>
            <a:ext cx="8208000" cy="32400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dirty="0"/>
              <a:t>Click to add subheading</a:t>
            </a:r>
          </a:p>
        </p:txBody>
      </p:sp>
      <p:sp>
        <p:nvSpPr>
          <p:cNvPr id="12" name="Picture Placeholder 11"/>
          <p:cNvSpPr>
            <a:spLocks noGrp="1"/>
          </p:cNvSpPr>
          <p:nvPr>
            <p:ph type="pic" sz="quarter" idx="14" hasCustomPrompt="1"/>
          </p:nvPr>
        </p:nvSpPr>
        <p:spPr>
          <a:xfrm>
            <a:off x="449259" y="1650388"/>
            <a:ext cx="8316000" cy="4320000"/>
          </a:xfrm>
        </p:spPr>
        <p:txBody>
          <a:bodyPr anchor="ctr" anchorCtr="0"/>
          <a:lstStyle>
            <a:lvl1pPr algn="ctr">
              <a:defRPr>
                <a:latin typeface="Century Gothic" panose="020B0502020202020204" pitchFamily="34" charset="0"/>
              </a:defRPr>
            </a:lvl1pPr>
          </a:lstStyle>
          <a:p>
            <a:r>
              <a:rPr lang="en-GB" dirty="0"/>
              <a:t>Insert photo</a:t>
            </a:r>
          </a:p>
        </p:txBody>
      </p:sp>
    </p:spTree>
    <p:extLst>
      <p:ext uri="{BB962C8B-B14F-4D97-AF65-F5344CB8AC3E}">
        <p14:creationId xmlns:p14="http://schemas.microsoft.com/office/powerpoint/2010/main" val="118197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6" name="Content Placeholder 2"/>
          <p:cNvSpPr>
            <a:spLocks noGrp="1"/>
          </p:cNvSpPr>
          <p:nvPr>
            <p:ph idx="1"/>
          </p:nvPr>
        </p:nvSpPr>
        <p:spPr>
          <a:xfrm>
            <a:off x="584202" y="2100067"/>
            <a:ext cx="8139113" cy="3236913"/>
          </a:xfrm>
        </p:spPr>
        <p:txBody>
          <a:bodyPr/>
          <a:lstStyle>
            <a:lvl1pPr>
              <a:buFont typeface="Arial" pitchFamily="34" charse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dirty="0"/>
          </a:p>
        </p:txBody>
      </p:sp>
      <p:sp>
        <p:nvSpPr>
          <p:cNvPr id="5" name="Rectangle 3"/>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4"/>
          <p:cNvSpPr>
            <a:spLocks noGrp="1" noChangeArrowheads="1"/>
          </p:cNvSpPr>
          <p:nvPr>
            <p:ph type="sldNum" sz="quarter" idx="12"/>
          </p:nvPr>
        </p:nvSpPr>
        <p:spPr>
          <a:ln/>
        </p:spPr>
        <p:txBody>
          <a:bodyPr/>
          <a:lstStyle>
            <a:lvl1pPr>
              <a:defRPr/>
            </a:lvl1pPr>
          </a:lstStyle>
          <a:p>
            <a:fld id="{8CF864DE-D221-452D-A776-7F91033F7501}" type="slidenum">
              <a:rPr lang="en-GB" altLang="en-US"/>
              <a:pPr/>
              <a:t>‹#›</a:t>
            </a:fld>
            <a:endParaRPr lang="en-GB" altLang="en-US" dirty="0"/>
          </a:p>
        </p:txBody>
      </p:sp>
    </p:spTree>
    <p:extLst>
      <p:ext uri="{BB962C8B-B14F-4D97-AF65-F5344CB8AC3E}">
        <p14:creationId xmlns:p14="http://schemas.microsoft.com/office/powerpoint/2010/main" val="2036469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Big Content (Blue)">
    <p:bg>
      <p:bgPr>
        <a:solidFill>
          <a:schemeClr val="accent5"/>
        </a:solidFill>
        <a:effectLst/>
      </p:bgPr>
    </p:bg>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1"/>
            <a:ext cx="9144000" cy="762785"/>
          </a:xfrm>
          <a:prstGeom prst="rect">
            <a:avLst/>
          </a:prstGeom>
        </p:spPr>
      </p:pic>
      <p:sp>
        <p:nvSpPr>
          <p:cNvPr id="3" name="Content Placeholder 2"/>
          <p:cNvSpPr>
            <a:spLocks noGrp="1"/>
          </p:cNvSpPr>
          <p:nvPr>
            <p:ph idx="1" hasCustomPrompt="1"/>
          </p:nvPr>
        </p:nvSpPr>
        <p:spPr>
          <a:xfrm>
            <a:off x="457200" y="663553"/>
            <a:ext cx="8208000" cy="5364000"/>
          </a:xfrm>
        </p:spPr>
        <p:txBody>
          <a:bodyPr/>
          <a:lstStyle>
            <a:lvl1pPr marL="898525" indent="-1588">
              <a:lnSpc>
                <a:spcPts val="3800"/>
              </a:lnSpc>
              <a:spcAft>
                <a:spcPts val="600"/>
              </a:spcAft>
              <a:defRPr sz="3200" b="1">
                <a:latin typeface="Century Gothic" panose="020B0502020202020204" pitchFamily="34" charset="0"/>
              </a:defRPr>
            </a:lvl1pPr>
            <a:lvl2pPr marL="900000" indent="0">
              <a:lnSpc>
                <a:spcPct val="100000"/>
              </a:lnSpc>
              <a:buNone/>
              <a:defRPr b="1">
                <a:solidFill>
                  <a:schemeClr val="tx2">
                    <a:lumMod val="50000"/>
                  </a:schemeClr>
                </a:solidFill>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GB" noProof="0" dirty="0"/>
              <a:t>Insert large text quotation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pic>
        <p:nvPicPr>
          <p:cNvPr id="8" name="Picture 7">
            <a:extLst>
              <a:ext uri="{FF2B5EF4-FFF2-40B4-BE49-F238E27FC236}">
                <a16:creationId xmlns:a16="http://schemas.microsoft.com/office/drawing/2014/main" id="{41837F6F-9517-4DF4-AD6D-8921C4078EFE}"/>
              </a:ext>
            </a:extLst>
          </p:cNvPr>
          <p:cNvPicPr/>
          <p:nvPr userDrawn="1"/>
        </p:nvPicPr>
        <p:blipFill>
          <a:blip r:embed="rId3" cstate="print"/>
          <a:stretch>
            <a:fillRect/>
          </a:stretch>
        </p:blipFill>
        <p:spPr>
          <a:xfrm>
            <a:off x="65062" y="111311"/>
            <a:ext cx="1190625" cy="1438275"/>
          </a:xfrm>
          <a:prstGeom prst="rect">
            <a:avLst/>
          </a:prstGeom>
        </p:spPr>
      </p:pic>
      <p:pic>
        <p:nvPicPr>
          <p:cNvPr id="10" name="Picture 9">
            <a:extLst>
              <a:ext uri="{FF2B5EF4-FFF2-40B4-BE49-F238E27FC236}">
                <a16:creationId xmlns:a16="http://schemas.microsoft.com/office/drawing/2014/main" id="{D33FE119-15B9-4571-8DDF-86D7CA61B532}"/>
              </a:ext>
            </a:extLst>
          </p:cNvPr>
          <p:cNvPicPr/>
          <p:nvPr userDrawn="1"/>
        </p:nvPicPr>
        <p:blipFill>
          <a:blip r:embed="rId4" cstate="print"/>
          <a:stretch>
            <a:fillRect/>
          </a:stretch>
        </p:blipFill>
        <p:spPr>
          <a:xfrm>
            <a:off x="7902194" y="4581267"/>
            <a:ext cx="1190625" cy="1438275"/>
          </a:xfrm>
          <a:prstGeom prst="rect">
            <a:avLst/>
          </a:prstGeom>
        </p:spPr>
      </p:pic>
    </p:spTree>
    <p:extLst>
      <p:ext uri="{BB962C8B-B14F-4D97-AF65-F5344CB8AC3E}">
        <p14:creationId xmlns:p14="http://schemas.microsoft.com/office/powerpoint/2010/main" val="3524992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Big Content (Yellow)">
    <p:bg>
      <p:bgPr>
        <a:solidFill>
          <a:schemeClr val="accent3"/>
        </a:solidFill>
        <a:effectLst/>
      </p:bgPr>
    </p:bg>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1"/>
            <a:ext cx="9144000" cy="762785"/>
          </a:xfrm>
          <a:prstGeom prst="rect">
            <a:avLst/>
          </a:prstGeom>
        </p:spPr>
      </p:pic>
      <p:sp>
        <p:nvSpPr>
          <p:cNvPr id="3" name="Content Placeholder 2"/>
          <p:cNvSpPr>
            <a:spLocks noGrp="1"/>
          </p:cNvSpPr>
          <p:nvPr>
            <p:ph idx="1" hasCustomPrompt="1"/>
          </p:nvPr>
        </p:nvSpPr>
        <p:spPr>
          <a:xfrm>
            <a:off x="457200" y="663553"/>
            <a:ext cx="8208000" cy="5364000"/>
          </a:xfrm>
        </p:spPr>
        <p:txBody>
          <a:bodyPr/>
          <a:lstStyle>
            <a:lvl1pPr marL="900000" indent="0">
              <a:lnSpc>
                <a:spcPts val="3800"/>
              </a:lnSpc>
              <a:spcAft>
                <a:spcPts val="600"/>
              </a:spcAft>
              <a:defRPr sz="3200" b="1">
                <a:latin typeface="Century Gothic" panose="020B0502020202020204" pitchFamily="34" charset="0"/>
              </a:defRPr>
            </a:lvl1pPr>
            <a:lvl2pPr marL="900000" indent="0">
              <a:lnSpc>
                <a:spcPct val="100000"/>
              </a:lnSpc>
              <a:buNone/>
              <a:defRPr b="1">
                <a:solidFill>
                  <a:schemeClr val="tx2">
                    <a:lumMod val="50000"/>
                  </a:schemeClr>
                </a:solidFill>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GB" noProof="0" dirty="0"/>
              <a:t>Insert large text quotation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pic>
        <p:nvPicPr>
          <p:cNvPr id="8" name="Picture 7">
            <a:extLst>
              <a:ext uri="{FF2B5EF4-FFF2-40B4-BE49-F238E27FC236}">
                <a16:creationId xmlns:a16="http://schemas.microsoft.com/office/drawing/2014/main" id="{64B8AF67-736E-4A0D-BECF-456F52D14052}"/>
              </a:ext>
            </a:extLst>
          </p:cNvPr>
          <p:cNvPicPr/>
          <p:nvPr userDrawn="1"/>
        </p:nvPicPr>
        <p:blipFill>
          <a:blip r:embed="rId3" cstate="print"/>
          <a:stretch>
            <a:fillRect/>
          </a:stretch>
        </p:blipFill>
        <p:spPr>
          <a:xfrm>
            <a:off x="7902194" y="4598535"/>
            <a:ext cx="1190625" cy="1438275"/>
          </a:xfrm>
          <a:prstGeom prst="rect">
            <a:avLst/>
          </a:prstGeom>
        </p:spPr>
      </p:pic>
      <p:pic>
        <p:nvPicPr>
          <p:cNvPr id="10" name="Picture 9">
            <a:extLst>
              <a:ext uri="{FF2B5EF4-FFF2-40B4-BE49-F238E27FC236}">
                <a16:creationId xmlns:a16="http://schemas.microsoft.com/office/drawing/2014/main" id="{EDA39CB0-52AD-47C0-8DC6-895F95CF3B08}"/>
              </a:ext>
            </a:extLst>
          </p:cNvPr>
          <p:cNvPicPr/>
          <p:nvPr userDrawn="1"/>
        </p:nvPicPr>
        <p:blipFill>
          <a:blip r:embed="rId4" cstate="print"/>
          <a:stretch>
            <a:fillRect/>
          </a:stretch>
        </p:blipFill>
        <p:spPr>
          <a:xfrm>
            <a:off x="65062" y="111311"/>
            <a:ext cx="1190625" cy="1438275"/>
          </a:xfrm>
          <a:prstGeom prst="rect">
            <a:avLst/>
          </a:prstGeom>
        </p:spPr>
      </p:pic>
    </p:spTree>
    <p:extLst>
      <p:ext uri="{BB962C8B-B14F-4D97-AF65-F5344CB8AC3E}">
        <p14:creationId xmlns:p14="http://schemas.microsoft.com/office/powerpoint/2010/main" val="546838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Picture Slide 1">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32" y="0"/>
            <a:ext cx="9144000" cy="6858000"/>
          </a:xfrm>
        </p:spPr>
        <p:txBody>
          <a:bodyPr anchor="ctr" anchorCtr="0"/>
          <a:lstStyle>
            <a:lvl1pPr algn="ctr">
              <a:defRPr baseline="0">
                <a:latin typeface="Century Gothic" panose="020B0502020202020204" pitchFamily="34" charset="0"/>
              </a:defRPr>
            </a:lvl1pPr>
          </a:lstStyle>
          <a:p>
            <a:r>
              <a:rPr lang="en-GB" dirty="0"/>
              <a:t>Insert photo, then select</a:t>
            </a:r>
            <a:br>
              <a:rPr lang="en-GB" dirty="0"/>
            </a:br>
            <a:r>
              <a:rPr lang="en-GB" dirty="0"/>
              <a:t>‘Format/Send to back’</a:t>
            </a:r>
          </a:p>
        </p:txBody>
      </p:sp>
      <p:sp>
        <p:nvSpPr>
          <p:cNvPr id="2" name="Title 1"/>
          <p:cNvSpPr>
            <a:spLocks noGrp="1"/>
          </p:cNvSpPr>
          <p:nvPr>
            <p:ph type="ctrTitle" hasCustomPrompt="1"/>
          </p:nvPr>
        </p:nvSpPr>
        <p:spPr>
          <a:xfrm>
            <a:off x="425202" y="4629600"/>
            <a:ext cx="5904000" cy="1728000"/>
          </a:xfrm>
        </p:spPr>
        <p:txBody>
          <a:bodyPr anchor="b" anchorCtr="0"/>
          <a:lstStyle>
            <a:lvl1pPr algn="l">
              <a:defRPr sz="3200">
                <a:solidFill>
                  <a:schemeClr val="bg1"/>
                </a:solidFill>
                <a:latin typeface="Century Gothic" panose="020B0502020202020204" pitchFamily="34" charset="0"/>
              </a:defRPr>
            </a:lvl1pPr>
          </a:lstStyle>
          <a:p>
            <a:r>
              <a:rPr lang="en-GB" noProof="0" dirty="0"/>
              <a:t>Click to enter headline</a:t>
            </a:r>
          </a:p>
        </p:txBody>
      </p:sp>
    </p:spTree>
    <p:extLst>
      <p:ext uri="{BB962C8B-B14F-4D97-AF65-F5344CB8AC3E}">
        <p14:creationId xmlns:p14="http://schemas.microsoft.com/office/powerpoint/2010/main" val="20040209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g Picture Slide 2">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32" y="0"/>
            <a:ext cx="9144000" cy="6858000"/>
          </a:xfrm>
        </p:spPr>
        <p:txBody>
          <a:bodyPr anchor="ctr" anchorCtr="0"/>
          <a:lstStyle>
            <a:lvl1pPr algn="ctr">
              <a:defRPr baseline="0">
                <a:latin typeface="Century Gothic" panose="020B0502020202020204" pitchFamily="34" charset="0"/>
              </a:defRPr>
            </a:lvl1pPr>
          </a:lstStyle>
          <a:p>
            <a:r>
              <a:rPr lang="en-GB" dirty="0"/>
              <a:t>Insert photo, then select</a:t>
            </a:r>
            <a:br>
              <a:rPr lang="en-GB" dirty="0"/>
            </a:br>
            <a:r>
              <a:rPr lang="en-GB" dirty="0"/>
              <a:t>‘Format/Send to back’</a:t>
            </a:r>
          </a:p>
        </p:txBody>
      </p:sp>
      <p:sp>
        <p:nvSpPr>
          <p:cNvPr id="2" name="Title 1"/>
          <p:cNvSpPr>
            <a:spLocks noGrp="1"/>
          </p:cNvSpPr>
          <p:nvPr>
            <p:ph type="ctrTitle" hasCustomPrompt="1"/>
          </p:nvPr>
        </p:nvSpPr>
        <p:spPr>
          <a:xfrm>
            <a:off x="425202" y="4626000"/>
            <a:ext cx="5904000" cy="1728000"/>
          </a:xfrm>
        </p:spPr>
        <p:txBody>
          <a:bodyPr anchor="b" anchorCtr="0"/>
          <a:lstStyle>
            <a:lvl1pPr algn="l">
              <a:defRPr sz="3200">
                <a:solidFill>
                  <a:schemeClr val="tx1"/>
                </a:solidFill>
                <a:latin typeface="Century Gothic" panose="020B0502020202020204" pitchFamily="34" charset="0"/>
              </a:defRPr>
            </a:lvl1pPr>
          </a:lstStyle>
          <a:p>
            <a:r>
              <a:rPr lang="en-GB" noProof="0" dirty="0"/>
              <a:t>Click to enter headline</a:t>
            </a:r>
          </a:p>
        </p:txBody>
      </p:sp>
    </p:spTree>
    <p:extLst>
      <p:ext uri="{BB962C8B-B14F-4D97-AF65-F5344CB8AC3E}">
        <p14:creationId xmlns:p14="http://schemas.microsoft.com/office/powerpoint/2010/main" val="2637326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8" name="Picture 7" descr="P1031 HWE Brand project - PPT template - Slide 13.png"/>
          <p:cNvPicPr>
            <a:picLocks noChangeAspect="1"/>
          </p:cNvPicPr>
          <p:nvPr userDrawn="1"/>
        </p:nvPicPr>
        <p:blipFill>
          <a:blip r:embed="rId2" cstate="print"/>
          <a:stretch>
            <a:fillRect/>
          </a:stretch>
        </p:blipFill>
        <p:spPr>
          <a:xfrm>
            <a:off x="-1" y="0"/>
            <a:ext cx="9144000" cy="6858000"/>
          </a:xfrm>
          <a:prstGeom prst="rect">
            <a:avLst/>
          </a:prstGeom>
        </p:spPr>
      </p:pic>
      <p:sp>
        <p:nvSpPr>
          <p:cNvPr id="7" name="Text Placeholder 6"/>
          <p:cNvSpPr>
            <a:spLocks noGrp="1"/>
          </p:cNvSpPr>
          <p:nvPr>
            <p:ph type="body" sz="quarter" idx="10"/>
          </p:nvPr>
        </p:nvSpPr>
        <p:spPr>
          <a:xfrm>
            <a:off x="555631" y="492662"/>
            <a:ext cx="4143375" cy="4357687"/>
          </a:xfrm>
        </p:spPr>
        <p:txBody>
          <a:bodyPr/>
          <a:lstStyle>
            <a:lvl1pPr>
              <a:spcAft>
                <a:spcPts val="600"/>
              </a:spcAft>
              <a:defRPr sz="2800" b="1">
                <a:solidFill>
                  <a:schemeClr val="bg1"/>
                </a:solidFill>
                <a:latin typeface="Century Gothic" panose="020B0502020202020204" pitchFamily="34" charset="0"/>
              </a:defRPr>
            </a:lvl1pPr>
            <a:lvl2pPr marL="0" indent="0">
              <a:lnSpc>
                <a:spcPts val="1700"/>
              </a:lnSpc>
              <a:spcAft>
                <a:spcPts val="1000"/>
              </a:spcAft>
              <a:buNone/>
              <a:defRPr sz="1400">
                <a:solidFill>
                  <a:schemeClr val="bg1"/>
                </a:solidFill>
                <a:latin typeface="Century Gothic" panose="020B0502020202020204" pitchFamily="34" charset="0"/>
              </a:defRPr>
            </a:lvl2pPr>
            <a:lvl3pPr marL="0" indent="0" defTabSz="900000">
              <a:lnSpc>
                <a:spcPts val="1800"/>
              </a:lnSpc>
              <a:spcAft>
                <a:spcPts val="600"/>
              </a:spcAft>
              <a:buNone/>
              <a:tabLst>
                <a:tab pos="216000" algn="l"/>
              </a:tabLst>
              <a:defRPr sz="1400">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11" name="Picture 10" descr="P1038 HWE Local Healthwatch AR templates_v7 For Peter_1.jpg"/>
          <p:cNvPicPr>
            <a:picLocks noChangeAspect="1"/>
          </p:cNvPicPr>
          <p:nvPr userDrawn="1"/>
        </p:nvPicPr>
        <p:blipFill>
          <a:blip r:embed="rId3" cstate="print"/>
          <a:srcRect l="5208" t="27907" r="91667" b="68018"/>
          <a:stretch>
            <a:fillRect/>
          </a:stretch>
        </p:blipFill>
        <p:spPr>
          <a:xfrm>
            <a:off x="493034" y="3357022"/>
            <a:ext cx="292753" cy="540000"/>
          </a:xfrm>
          <a:prstGeom prst="rect">
            <a:avLst/>
          </a:prstGeom>
        </p:spPr>
      </p:pic>
      <p:pic>
        <p:nvPicPr>
          <p:cNvPr id="12" name="Picture 11" descr="Healthwatch-logo_RGB.png"/>
          <p:cNvPicPr>
            <a:picLocks noChangeAspect="1"/>
          </p:cNvPicPr>
          <p:nvPr userDrawn="1"/>
        </p:nvPicPr>
        <p:blipFill>
          <a:blip r:embed="rId4" cstate="print"/>
          <a:stretch>
            <a:fillRect/>
          </a:stretch>
        </p:blipFill>
        <p:spPr>
          <a:xfrm>
            <a:off x="5880317" y="5920474"/>
            <a:ext cx="3024000" cy="828283"/>
          </a:xfrm>
          <a:prstGeom prst="rect">
            <a:avLst/>
          </a:prstGeom>
        </p:spPr>
      </p:pic>
    </p:spTree>
    <p:extLst>
      <p:ext uri="{BB962C8B-B14F-4D97-AF65-F5344CB8AC3E}">
        <p14:creationId xmlns:p14="http://schemas.microsoft.com/office/powerpoint/2010/main" val="561281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8" name="Picture 7" descr="P1031 HWE Brand project - PPT template - Slide 13.png"/>
          <p:cNvPicPr>
            <a:picLocks noChangeAspect="1"/>
          </p:cNvPicPr>
          <p:nvPr userDrawn="1"/>
        </p:nvPicPr>
        <p:blipFill>
          <a:blip r:embed="rId2" cstate="print"/>
          <a:stretch>
            <a:fillRect/>
          </a:stretch>
        </p:blipFill>
        <p:spPr>
          <a:xfrm>
            <a:off x="-1" y="0"/>
            <a:ext cx="9144000" cy="6858000"/>
          </a:xfrm>
          <a:prstGeom prst="rect">
            <a:avLst/>
          </a:prstGeom>
        </p:spPr>
      </p:pic>
      <p:sp>
        <p:nvSpPr>
          <p:cNvPr id="7" name="Text Placeholder 6"/>
          <p:cNvSpPr>
            <a:spLocks noGrp="1"/>
          </p:cNvSpPr>
          <p:nvPr>
            <p:ph type="body" sz="quarter" idx="10"/>
          </p:nvPr>
        </p:nvSpPr>
        <p:spPr>
          <a:xfrm>
            <a:off x="555631" y="492662"/>
            <a:ext cx="4143375" cy="4357687"/>
          </a:xfrm>
        </p:spPr>
        <p:txBody>
          <a:bodyPr/>
          <a:lstStyle>
            <a:lvl1pPr>
              <a:spcAft>
                <a:spcPts val="600"/>
              </a:spcAft>
              <a:defRPr sz="2800" b="1">
                <a:solidFill>
                  <a:schemeClr val="tx1"/>
                </a:solidFill>
                <a:latin typeface="Century Gothic" panose="020B0502020202020204" pitchFamily="34" charset="0"/>
              </a:defRPr>
            </a:lvl1pPr>
            <a:lvl2pPr marL="0" indent="0">
              <a:lnSpc>
                <a:spcPts val="1700"/>
              </a:lnSpc>
              <a:spcAft>
                <a:spcPts val="1000"/>
              </a:spcAft>
              <a:buNone/>
              <a:defRPr sz="1400">
                <a:solidFill>
                  <a:srgbClr val="000000"/>
                </a:solidFill>
                <a:latin typeface="Century Gothic" panose="020B0502020202020204" pitchFamily="34" charset="0"/>
              </a:defRPr>
            </a:lvl2pPr>
            <a:lvl3pPr marL="0" indent="0" defTabSz="900000">
              <a:lnSpc>
                <a:spcPts val="1800"/>
              </a:lnSpc>
              <a:spcAft>
                <a:spcPts val="600"/>
              </a:spcAft>
              <a:buNone/>
              <a:tabLst>
                <a:tab pos="216000" algn="l"/>
              </a:tabLst>
              <a:defRPr sz="1400">
                <a:solidFill>
                  <a:srgbClr val="000000"/>
                </a:solidFill>
                <a:latin typeface="Century Gothic" panose="020B0502020202020204" pitchFamily="34" charset="0"/>
              </a:defRPr>
            </a:lvl3pPr>
            <a:lvl4pPr>
              <a:defRPr>
                <a:solidFill>
                  <a:srgbClr val="000000"/>
                </a:solidFill>
                <a:latin typeface="Century Gothic" panose="020B0502020202020204" pitchFamily="34" charset="0"/>
              </a:defRPr>
            </a:lvl4pPr>
            <a:lvl5pPr>
              <a:defRPr>
                <a:solidFill>
                  <a:srgbClr val="000000"/>
                </a:solidFill>
                <a:latin typeface="Century Gothic" panose="020B0502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5" name="Picture 4" descr="Healthwatch-logo_RGB.png"/>
          <p:cNvPicPr>
            <a:picLocks noChangeAspect="1"/>
          </p:cNvPicPr>
          <p:nvPr userDrawn="1"/>
        </p:nvPicPr>
        <p:blipFill>
          <a:blip r:embed="rId3" cstate="print"/>
          <a:stretch>
            <a:fillRect/>
          </a:stretch>
        </p:blipFill>
        <p:spPr>
          <a:xfrm>
            <a:off x="5880317" y="5920474"/>
            <a:ext cx="3024000" cy="828283"/>
          </a:xfrm>
          <a:prstGeom prst="rect">
            <a:avLst/>
          </a:prstGeom>
        </p:spPr>
      </p:pic>
      <p:pic>
        <p:nvPicPr>
          <p:cNvPr id="9" name="Picture 8" descr="P1031 HWE Brand projecy - PPT template_AW_14.jpg"/>
          <p:cNvPicPr>
            <a:picLocks noChangeAspect="1"/>
          </p:cNvPicPr>
          <p:nvPr userDrawn="1"/>
        </p:nvPicPr>
        <p:blipFill>
          <a:blip r:embed="rId4" cstate="print"/>
          <a:stretch>
            <a:fillRect/>
          </a:stretch>
        </p:blipFill>
        <p:spPr>
          <a:xfrm>
            <a:off x="560333" y="3349096"/>
            <a:ext cx="172253" cy="504000"/>
          </a:xfrm>
          <a:prstGeom prst="rect">
            <a:avLst/>
          </a:prstGeom>
        </p:spPr>
      </p:pic>
    </p:spTree>
    <p:extLst>
      <p:ext uri="{BB962C8B-B14F-4D97-AF65-F5344CB8AC3E}">
        <p14:creationId xmlns:p14="http://schemas.microsoft.com/office/powerpoint/2010/main" val="3540843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BC78FE3-2B75-4DBB-9590-C8A16853C5CB}" type="datetimeFigureOut">
              <a:rPr lang="en-GB" smtClean="0"/>
              <a:t>02/04/2025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B2611C-E093-4BF0-BF02-5780AF190683}" type="slidenum">
              <a:rPr lang="en-GB" smtClean="0"/>
              <a:t>‹#›</a:t>
            </a:fld>
            <a:endParaRPr lang="en-GB"/>
          </a:p>
        </p:txBody>
      </p:sp>
    </p:spTree>
    <p:extLst>
      <p:ext uri="{BB962C8B-B14F-4D97-AF65-F5344CB8AC3E}">
        <p14:creationId xmlns:p14="http://schemas.microsoft.com/office/powerpoint/2010/main" val="233627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C78FE3-2B75-4DBB-9590-C8A16853C5CB}" type="datetimeFigureOut">
              <a:rPr lang="en-GB" smtClean="0"/>
              <a:t>02/04/2025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B2611C-E093-4BF0-BF02-5780AF190683}" type="slidenum">
              <a:rPr lang="en-GB" smtClean="0"/>
              <a:t>‹#›</a:t>
            </a:fld>
            <a:endParaRPr lang="en-GB"/>
          </a:p>
        </p:txBody>
      </p:sp>
    </p:spTree>
    <p:extLst>
      <p:ext uri="{BB962C8B-B14F-4D97-AF65-F5344CB8AC3E}">
        <p14:creationId xmlns:p14="http://schemas.microsoft.com/office/powerpoint/2010/main" val="16859004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C78FE3-2B75-4DBB-9590-C8A16853C5CB}" type="datetimeFigureOut">
              <a:rPr lang="en-GB" smtClean="0"/>
              <a:t>02/04/2025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B2611C-E093-4BF0-BF02-5780AF190683}" type="slidenum">
              <a:rPr lang="en-GB" smtClean="0"/>
              <a:t>‹#›</a:t>
            </a:fld>
            <a:endParaRPr lang="en-GB"/>
          </a:p>
        </p:txBody>
      </p:sp>
    </p:spTree>
    <p:extLst>
      <p:ext uri="{BB962C8B-B14F-4D97-AF65-F5344CB8AC3E}">
        <p14:creationId xmlns:p14="http://schemas.microsoft.com/office/powerpoint/2010/main" val="961066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C78FE3-2B75-4DBB-9590-C8A16853C5CB}" type="datetimeFigureOut">
              <a:rPr lang="en-GB" smtClean="0"/>
              <a:t>02/04/2025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B2611C-E093-4BF0-BF02-5780AF190683}" type="slidenum">
              <a:rPr lang="en-GB" smtClean="0"/>
              <a:t>‹#›</a:t>
            </a:fld>
            <a:endParaRPr lang="en-GB"/>
          </a:p>
        </p:txBody>
      </p:sp>
    </p:spTree>
    <p:extLst>
      <p:ext uri="{BB962C8B-B14F-4D97-AF65-F5344CB8AC3E}">
        <p14:creationId xmlns:p14="http://schemas.microsoft.com/office/powerpoint/2010/main" val="1937647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49950" y="1546906"/>
            <a:ext cx="8143875" cy="828675"/>
          </a:xfrm>
        </p:spPr>
        <p:txBody>
          <a:bodyPr/>
          <a:lstStyle/>
          <a:p>
            <a:r>
              <a:rPr lang="en-GB" dirty="0"/>
              <a:t>Click to edit Master title style</a:t>
            </a:r>
            <a:endParaRPr lang="en-US" dirty="0"/>
          </a:p>
        </p:txBody>
      </p:sp>
      <p:sp>
        <p:nvSpPr>
          <p:cNvPr id="3" name="Text Placeholder 2"/>
          <p:cNvSpPr>
            <a:spLocks noGrp="1"/>
          </p:cNvSpPr>
          <p:nvPr>
            <p:ph type="body" sz="half" idx="1"/>
          </p:nvPr>
        </p:nvSpPr>
        <p:spPr>
          <a:xfrm>
            <a:off x="554711" y="2626906"/>
            <a:ext cx="3992563" cy="3236913"/>
          </a:xfrm>
        </p:spPr>
        <p:txBody>
          <a:bodyPr/>
          <a:lstStyle>
            <a:lvl1pPr>
              <a:buFont typeface="Arial" pitchFamily="34" charse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99676" y="2626906"/>
            <a:ext cx="3994151" cy="3236913"/>
          </a:xfrm>
        </p:spPr>
        <p:txBody>
          <a:bodyPr/>
          <a:lstStyle>
            <a:lvl1pPr>
              <a:buFont typeface="Arial" pitchFamily="34" charset="0"/>
              <a:buChar char="•"/>
              <a:defRPr/>
            </a:lvl1pPr>
          </a:lstStyle>
          <a:p>
            <a:pPr lvl="0"/>
            <a:endParaRPr lang="en-US" noProof="0" dirty="0"/>
          </a:p>
        </p:txBody>
      </p:sp>
      <p:sp>
        <p:nvSpPr>
          <p:cNvPr id="5" name="Rectangle 2"/>
          <p:cNvSpPr>
            <a:spLocks noGrp="1" noChangeArrowheads="1"/>
          </p:cNvSpPr>
          <p:nvPr>
            <p:ph type="dt" sz="half" idx="10"/>
          </p:nvPr>
        </p:nvSpPr>
        <p:spPr>
          <a:ln/>
        </p:spPr>
        <p:txBody>
          <a:bodyPr/>
          <a:lstStyle>
            <a:lvl1pPr>
              <a:defRPr/>
            </a:lvl1pPr>
          </a:lstStyle>
          <a:p>
            <a:pPr>
              <a:defRPr/>
            </a:pPr>
            <a:endParaRPr lang="en-US" dirty="0"/>
          </a:p>
        </p:txBody>
      </p:sp>
      <p:sp>
        <p:nvSpPr>
          <p:cNvPr id="6" name="Rectangle 3"/>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4"/>
          <p:cNvSpPr>
            <a:spLocks noGrp="1" noChangeArrowheads="1"/>
          </p:cNvSpPr>
          <p:nvPr>
            <p:ph type="sldNum" sz="quarter" idx="12"/>
          </p:nvPr>
        </p:nvSpPr>
        <p:spPr>
          <a:ln/>
        </p:spPr>
        <p:txBody>
          <a:bodyPr/>
          <a:lstStyle>
            <a:lvl1pPr>
              <a:defRPr/>
            </a:lvl1pPr>
          </a:lstStyle>
          <a:p>
            <a:fld id="{70819696-1564-4AA2-BB99-FCDC0771937F}" type="slidenum">
              <a:rPr lang="en-GB" altLang="en-US"/>
              <a:pPr/>
              <a:t>‹#›</a:t>
            </a:fld>
            <a:endParaRPr lang="en-GB" altLang="en-US" dirty="0"/>
          </a:p>
        </p:txBody>
      </p:sp>
    </p:spTree>
    <p:extLst>
      <p:ext uri="{BB962C8B-B14F-4D97-AF65-F5344CB8AC3E}">
        <p14:creationId xmlns:p14="http://schemas.microsoft.com/office/powerpoint/2010/main" val="14796421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C78FE3-2B75-4DBB-9590-C8A16853C5CB}" type="datetimeFigureOut">
              <a:rPr lang="en-GB" smtClean="0"/>
              <a:t>02/04/2025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8B2611C-E093-4BF0-BF02-5780AF190683}" type="slidenum">
              <a:rPr lang="en-GB" smtClean="0"/>
              <a:t>‹#›</a:t>
            </a:fld>
            <a:endParaRPr lang="en-GB"/>
          </a:p>
        </p:txBody>
      </p:sp>
    </p:spTree>
    <p:extLst>
      <p:ext uri="{BB962C8B-B14F-4D97-AF65-F5344CB8AC3E}">
        <p14:creationId xmlns:p14="http://schemas.microsoft.com/office/powerpoint/2010/main" val="16752694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C78FE3-2B75-4DBB-9590-C8A16853C5CB}" type="datetimeFigureOut">
              <a:rPr lang="en-GB" smtClean="0"/>
              <a:t>02/04/2025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8B2611C-E093-4BF0-BF02-5780AF190683}" type="slidenum">
              <a:rPr lang="en-GB" smtClean="0"/>
              <a:t>‹#›</a:t>
            </a:fld>
            <a:endParaRPr lang="en-GB"/>
          </a:p>
        </p:txBody>
      </p:sp>
    </p:spTree>
    <p:extLst>
      <p:ext uri="{BB962C8B-B14F-4D97-AF65-F5344CB8AC3E}">
        <p14:creationId xmlns:p14="http://schemas.microsoft.com/office/powerpoint/2010/main" val="1786788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C78FE3-2B75-4DBB-9590-C8A16853C5CB}" type="datetimeFigureOut">
              <a:rPr lang="en-GB" smtClean="0"/>
              <a:t>02/04/2025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8B2611C-E093-4BF0-BF02-5780AF190683}" type="slidenum">
              <a:rPr lang="en-GB" smtClean="0"/>
              <a:t>‹#›</a:t>
            </a:fld>
            <a:endParaRPr lang="en-GB"/>
          </a:p>
        </p:txBody>
      </p:sp>
    </p:spTree>
    <p:extLst>
      <p:ext uri="{BB962C8B-B14F-4D97-AF65-F5344CB8AC3E}">
        <p14:creationId xmlns:p14="http://schemas.microsoft.com/office/powerpoint/2010/main" val="15993693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C78FE3-2B75-4DBB-9590-C8A16853C5CB}" type="datetimeFigureOut">
              <a:rPr lang="en-GB" smtClean="0"/>
              <a:t>02/04/2025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B2611C-E093-4BF0-BF02-5780AF190683}" type="slidenum">
              <a:rPr lang="en-GB" smtClean="0"/>
              <a:t>‹#›</a:t>
            </a:fld>
            <a:endParaRPr lang="en-GB"/>
          </a:p>
        </p:txBody>
      </p:sp>
    </p:spTree>
    <p:extLst>
      <p:ext uri="{BB962C8B-B14F-4D97-AF65-F5344CB8AC3E}">
        <p14:creationId xmlns:p14="http://schemas.microsoft.com/office/powerpoint/2010/main" val="746056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C78FE3-2B75-4DBB-9590-C8A16853C5CB}" type="datetimeFigureOut">
              <a:rPr lang="en-GB" smtClean="0"/>
              <a:t>02/04/2025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B2611C-E093-4BF0-BF02-5780AF190683}" type="slidenum">
              <a:rPr lang="en-GB" smtClean="0"/>
              <a:t>‹#›</a:t>
            </a:fld>
            <a:endParaRPr lang="en-GB"/>
          </a:p>
        </p:txBody>
      </p:sp>
    </p:spTree>
    <p:extLst>
      <p:ext uri="{BB962C8B-B14F-4D97-AF65-F5344CB8AC3E}">
        <p14:creationId xmlns:p14="http://schemas.microsoft.com/office/powerpoint/2010/main" val="1839414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C78FE3-2B75-4DBB-9590-C8A16853C5CB}" type="datetimeFigureOut">
              <a:rPr lang="en-GB" smtClean="0"/>
              <a:t>02/04/2025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B2611C-E093-4BF0-BF02-5780AF190683}" type="slidenum">
              <a:rPr lang="en-GB" smtClean="0"/>
              <a:t>‹#›</a:t>
            </a:fld>
            <a:endParaRPr lang="en-GB"/>
          </a:p>
        </p:txBody>
      </p:sp>
    </p:spTree>
    <p:extLst>
      <p:ext uri="{BB962C8B-B14F-4D97-AF65-F5344CB8AC3E}">
        <p14:creationId xmlns:p14="http://schemas.microsoft.com/office/powerpoint/2010/main" val="7232316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C78FE3-2B75-4DBB-9590-C8A16853C5CB}" type="datetimeFigureOut">
              <a:rPr lang="en-GB" smtClean="0"/>
              <a:t>02/04/2025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B2611C-E093-4BF0-BF02-5780AF190683}" type="slidenum">
              <a:rPr lang="en-GB" smtClean="0"/>
              <a:t>‹#›</a:t>
            </a:fld>
            <a:endParaRPr lang="en-GB"/>
          </a:p>
        </p:txBody>
      </p:sp>
    </p:spTree>
    <p:extLst>
      <p:ext uri="{BB962C8B-B14F-4D97-AF65-F5344CB8AC3E}">
        <p14:creationId xmlns:p14="http://schemas.microsoft.com/office/powerpoint/2010/main" val="23997203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374400" y="5367363"/>
            <a:ext cx="7740000" cy="612000"/>
          </a:xfrm>
        </p:spPr>
        <p:txBody>
          <a:bodyPr/>
          <a:lstStyle>
            <a:lvl1pPr algn="l">
              <a:defRPr sz="380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p:nvPr>
        </p:nvSpPr>
        <p:spPr>
          <a:xfrm>
            <a:off x="382559" y="5996272"/>
            <a:ext cx="7740000" cy="612000"/>
          </a:xfrm>
        </p:spPr>
        <p:txBody>
          <a:bodyPr/>
          <a:lstStyle>
            <a:lvl1pPr marL="0" indent="0" algn="l">
              <a:spcAft>
                <a:spcPts val="0"/>
              </a:spcAft>
              <a:buNone/>
              <a:defRPr sz="2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10" name="Picture Placeholder 9"/>
          <p:cNvSpPr>
            <a:spLocks noGrp="1"/>
          </p:cNvSpPr>
          <p:nvPr>
            <p:ph type="pic" sz="quarter" idx="10" hasCustomPrompt="1"/>
          </p:nvPr>
        </p:nvSpPr>
        <p:spPr>
          <a:xfrm>
            <a:off x="-32" y="0"/>
            <a:ext cx="9144000" cy="6858000"/>
          </a:xfrm>
        </p:spPr>
        <p:txBody>
          <a:bodyPr anchor="ctr" anchorCtr="0"/>
          <a:lstStyle>
            <a:lvl1pPr algn="ctr">
              <a:defRPr baseline="0">
                <a:latin typeface="Century Gothic" panose="020B0502020202020204" pitchFamily="34" charset="0"/>
              </a:defRPr>
            </a:lvl1pPr>
          </a:lstStyle>
          <a:p>
            <a:r>
              <a:rPr lang="en-GB"/>
              <a:t>Insert photo, then select ‘Format/Send to back’</a:t>
            </a:r>
          </a:p>
        </p:txBody>
      </p:sp>
    </p:spTree>
    <p:extLst>
      <p:ext uri="{BB962C8B-B14F-4D97-AF65-F5344CB8AC3E}">
        <p14:creationId xmlns:p14="http://schemas.microsoft.com/office/powerpoint/2010/main" val="8597320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1"/>
            <a:ext cx="9144000" cy="762785"/>
          </a:xfrm>
          <a:prstGeom prst="rect">
            <a:avLst/>
          </a:prstGeom>
        </p:spPr>
      </p:pic>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ooter Placeholder 4"/>
          <p:cNvSpPr>
            <a:spLocks noGrp="1"/>
          </p:cNvSpPr>
          <p:nvPr>
            <p:ph type="ftr" sz="quarter" idx="11"/>
          </p:nvPr>
        </p:nvSpPr>
        <p:spPr/>
        <p:txBody>
          <a:bodyPr/>
          <a:lstStyle/>
          <a:p>
            <a:r>
              <a:rPr lang="en-GB" noProof="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sp>
        <p:nvSpPr>
          <p:cNvPr id="8" name="Text Placeholder 7"/>
          <p:cNvSpPr>
            <a:spLocks noGrp="1"/>
          </p:cNvSpPr>
          <p:nvPr>
            <p:ph type="body" sz="quarter" idx="13" hasCustomPrompt="1"/>
          </p:nvPr>
        </p:nvSpPr>
        <p:spPr>
          <a:xfrm>
            <a:off x="457201" y="1075264"/>
            <a:ext cx="8143875"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a:t>Click to add subheading</a:t>
            </a:r>
          </a:p>
        </p:txBody>
      </p:sp>
    </p:spTree>
    <p:extLst>
      <p:ext uri="{BB962C8B-B14F-4D97-AF65-F5344CB8AC3E}">
        <p14:creationId xmlns:p14="http://schemas.microsoft.com/office/powerpoint/2010/main" val="12512729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D036D-FF17-47F9-C352-0B7DBC72451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255254-53AD-9713-C808-3319DDA8AE21}"/>
              </a:ext>
            </a:extLst>
          </p:cNvPr>
          <p:cNvSpPr>
            <a:spLocks noGrp="1"/>
          </p:cNvSpPr>
          <p:nvPr>
            <p:ph type="dt" sz="half" idx="10"/>
          </p:nvPr>
        </p:nvSpPr>
        <p:spPr/>
        <p:txBody>
          <a:bodyPr/>
          <a:lstStyle/>
          <a:p>
            <a:fld id="{B3D73F0D-CF18-3143-BA52-647BCBC9527C}" type="datetime1">
              <a:rPr lang="en-GB" smtClean="0"/>
              <a:t>02/04/2025</a:t>
            </a:fld>
            <a:endParaRPr lang="en-GB"/>
          </a:p>
        </p:txBody>
      </p:sp>
      <p:sp>
        <p:nvSpPr>
          <p:cNvPr id="4" name="Footer Placeholder 3">
            <a:extLst>
              <a:ext uri="{FF2B5EF4-FFF2-40B4-BE49-F238E27FC236}">
                <a16:creationId xmlns:a16="http://schemas.microsoft.com/office/drawing/2014/main" id="{4A83D2D8-B71B-09B3-0C62-DE36C3F396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6280D0-47B2-6580-0267-A698F9B2E120}"/>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1392868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7854" y="1462490"/>
            <a:ext cx="6702425" cy="828675"/>
          </a:xfrm>
        </p:spPr>
        <p:txBody>
          <a:bodyPr/>
          <a:lstStyle/>
          <a:p>
            <a:r>
              <a:rPr lang="en-US"/>
              <a:t>Click to edit Master title style</a:t>
            </a:r>
          </a:p>
        </p:txBody>
      </p:sp>
      <p:sp>
        <p:nvSpPr>
          <p:cNvPr id="3" name="Content Placeholder 2"/>
          <p:cNvSpPr>
            <a:spLocks noGrp="1"/>
          </p:cNvSpPr>
          <p:nvPr>
            <p:ph sz="half" idx="1"/>
          </p:nvPr>
        </p:nvSpPr>
        <p:spPr>
          <a:xfrm>
            <a:off x="582614" y="2541992"/>
            <a:ext cx="3992563" cy="4664075"/>
          </a:xfrm>
        </p:spPr>
        <p:txBody>
          <a:bodyPr/>
          <a:lstStyle>
            <a:lvl1pPr marL="342883" marR="0" indent="-342883" algn="l" defTabSz="914354" rtl="0" eaLnBrk="0" fontAlgn="base" latinLnBrk="0" hangingPunct="0">
              <a:lnSpc>
                <a:spcPct val="100000"/>
              </a:lnSpc>
              <a:spcBef>
                <a:spcPts val="1000"/>
              </a:spcBef>
              <a:spcAft>
                <a:spcPct val="0"/>
              </a:spcAft>
              <a:buClrTx/>
              <a:buSzTx/>
              <a:buFontTx/>
              <a:buNone/>
              <a:tabLst/>
              <a:defRPr sz="1800"/>
            </a:lvl1pPr>
            <a:lvl2pPr marL="357170" marR="0" indent="-357170" algn="l" defTabSz="914354" rtl="0" eaLnBrk="0" fontAlgn="base" latinLnBrk="0" hangingPunct="0">
              <a:lnSpc>
                <a:spcPct val="100000"/>
              </a:lnSpc>
              <a:spcBef>
                <a:spcPts val="1000"/>
              </a:spcBef>
              <a:spcAft>
                <a:spcPct val="0"/>
              </a:spcAft>
              <a:buClrTx/>
              <a:buSzTx/>
              <a:buFontTx/>
              <a:buChar char="•"/>
              <a:tabLst/>
              <a:defRPr sz="1800"/>
            </a:lvl2pPr>
            <a:lvl3pPr marL="719103" marR="0" indent="-361933" algn="l" defTabSz="914354" rtl="0" eaLnBrk="0" fontAlgn="base" latinLnBrk="0" hangingPunct="0">
              <a:lnSpc>
                <a:spcPct val="100000"/>
              </a:lnSpc>
              <a:spcBef>
                <a:spcPts val="1000"/>
              </a:spcBef>
              <a:spcAft>
                <a:spcPct val="0"/>
              </a:spcAft>
              <a:buClrTx/>
              <a:buSzTx/>
              <a:buFont typeface="Arial" charset="0"/>
              <a:buChar char="◦"/>
              <a:tabLst/>
              <a:defRPr sz="1800"/>
            </a:lvl3pPr>
            <a:lvl4pPr marL="1076271" marR="0" indent="-357170" algn="l" defTabSz="914354" rtl="0" eaLnBrk="0" fontAlgn="base" latinLnBrk="0" hangingPunct="0">
              <a:lnSpc>
                <a:spcPct val="100000"/>
              </a:lnSpc>
              <a:spcBef>
                <a:spcPts val="1000"/>
              </a:spcBef>
              <a:spcAft>
                <a:spcPct val="0"/>
              </a:spcAft>
              <a:buClrTx/>
              <a:buSzTx/>
              <a:buFont typeface="Arial" charset="0"/>
              <a:buChar char="–"/>
              <a:tabLst/>
              <a:defRPr sz="1800"/>
            </a:lvl4pPr>
            <a:lvl5pPr marL="1433441" marR="0" indent="-357170" algn="l" defTabSz="914354" rtl="0" eaLnBrk="0" fontAlgn="base" latinLnBrk="0" hangingPunct="0">
              <a:lnSpc>
                <a:spcPct val="100000"/>
              </a:lnSpc>
              <a:spcBef>
                <a:spcPts val="1000"/>
              </a:spcBef>
              <a:spcAft>
                <a:spcPct val="0"/>
              </a:spcAft>
              <a:buClrTx/>
              <a:buSzTx/>
              <a:buFont typeface="Arial" charset="0"/>
              <a:buChar char="–"/>
              <a:tabLst/>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27578" y="2541992"/>
            <a:ext cx="3994151" cy="4664075"/>
          </a:xfrm>
        </p:spPr>
        <p:txBody>
          <a:bodyPr/>
          <a:lstStyle>
            <a:lvl1pPr marL="342883" marR="0" indent="-342883" algn="l" defTabSz="914354" rtl="0" eaLnBrk="0" fontAlgn="base" latinLnBrk="0" hangingPunct="0">
              <a:lnSpc>
                <a:spcPct val="100000"/>
              </a:lnSpc>
              <a:spcBef>
                <a:spcPts val="1000"/>
              </a:spcBef>
              <a:spcAft>
                <a:spcPct val="0"/>
              </a:spcAft>
              <a:buClrTx/>
              <a:buSzTx/>
              <a:buFontTx/>
              <a:buNone/>
              <a:tabLst/>
              <a:defRPr sz="1800"/>
            </a:lvl1pPr>
            <a:lvl2pPr marL="357170" marR="0" indent="-357170" algn="l" defTabSz="914354" rtl="0" eaLnBrk="0" fontAlgn="base" latinLnBrk="0" hangingPunct="0">
              <a:lnSpc>
                <a:spcPct val="100000"/>
              </a:lnSpc>
              <a:spcBef>
                <a:spcPts val="1000"/>
              </a:spcBef>
              <a:spcAft>
                <a:spcPct val="0"/>
              </a:spcAft>
              <a:buClrTx/>
              <a:buSzTx/>
              <a:buFontTx/>
              <a:buChar char="•"/>
              <a:tabLst/>
              <a:defRPr sz="1800"/>
            </a:lvl2pPr>
            <a:lvl3pPr marL="719103" marR="0" indent="-361933" algn="l" defTabSz="914354" rtl="0" eaLnBrk="0" fontAlgn="base" latinLnBrk="0" hangingPunct="0">
              <a:lnSpc>
                <a:spcPct val="100000"/>
              </a:lnSpc>
              <a:spcBef>
                <a:spcPts val="1000"/>
              </a:spcBef>
              <a:spcAft>
                <a:spcPct val="0"/>
              </a:spcAft>
              <a:buClrTx/>
              <a:buSzTx/>
              <a:buFont typeface="Arial" charset="0"/>
              <a:buChar char="◦"/>
              <a:tabLst/>
              <a:defRPr sz="1800"/>
            </a:lvl3pPr>
            <a:lvl4pPr marL="1076271" marR="0" indent="-357170" algn="l" defTabSz="914354" rtl="0" eaLnBrk="0" fontAlgn="base" latinLnBrk="0" hangingPunct="0">
              <a:lnSpc>
                <a:spcPct val="100000"/>
              </a:lnSpc>
              <a:spcBef>
                <a:spcPts val="1000"/>
              </a:spcBef>
              <a:spcAft>
                <a:spcPct val="0"/>
              </a:spcAft>
              <a:buClrTx/>
              <a:buSzTx/>
              <a:buFont typeface="Arial" charset="0"/>
              <a:buChar char="–"/>
              <a:tabLst/>
              <a:defRPr sz="1800"/>
            </a:lvl4pPr>
            <a:lvl5pPr marL="1433441" marR="0" indent="-357170" algn="l" defTabSz="914354" rtl="0" eaLnBrk="0" fontAlgn="base" latinLnBrk="0" hangingPunct="0">
              <a:lnSpc>
                <a:spcPct val="100000"/>
              </a:lnSpc>
              <a:spcBef>
                <a:spcPts val="1000"/>
              </a:spcBef>
              <a:spcAft>
                <a:spcPct val="0"/>
              </a:spcAft>
              <a:buClrTx/>
              <a:buSzTx/>
              <a:buFont typeface="Arial" charset="0"/>
              <a:buChar char="–"/>
              <a:tabLst/>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dirty="0"/>
          </a:p>
        </p:txBody>
      </p:sp>
      <p:sp>
        <p:nvSpPr>
          <p:cNvPr id="6" name="Rectangle 3"/>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4"/>
          <p:cNvSpPr>
            <a:spLocks noGrp="1" noChangeArrowheads="1"/>
          </p:cNvSpPr>
          <p:nvPr>
            <p:ph type="sldNum" sz="quarter" idx="12"/>
          </p:nvPr>
        </p:nvSpPr>
        <p:spPr>
          <a:ln/>
        </p:spPr>
        <p:txBody>
          <a:bodyPr/>
          <a:lstStyle>
            <a:lvl1pPr>
              <a:defRPr/>
            </a:lvl1pPr>
          </a:lstStyle>
          <a:p>
            <a:fld id="{D4B3AF0C-3894-4EFE-814C-C97CBD346D99}" type="slidenum">
              <a:rPr lang="en-GB" altLang="en-US"/>
              <a:pPr/>
              <a:t>‹#›</a:t>
            </a:fld>
            <a:endParaRPr lang="en-GB" altLang="en-US" dirty="0"/>
          </a:p>
        </p:txBody>
      </p:sp>
    </p:spTree>
    <p:extLst>
      <p:ext uri="{BB962C8B-B14F-4D97-AF65-F5344CB8AC3E}">
        <p14:creationId xmlns:p14="http://schemas.microsoft.com/office/powerpoint/2010/main" val="2752776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p:txBody>
          <a:bodyPr/>
          <a:lstStyle/>
          <a:p>
            <a:fld id="{FCD1D9FD-437A-A645-A4E2-A9E05559B059}" type="datetime1">
              <a:rPr lang="en-GB" smtClean="0"/>
              <a:t>02/04/2025</a:t>
            </a:fld>
            <a:endParaRPr lang="en-GB"/>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Icon&#10;&#10;Description automatically generated">
            <a:extLst>
              <a:ext uri="{FF2B5EF4-FFF2-40B4-BE49-F238E27FC236}">
                <a16:creationId xmlns:a16="http://schemas.microsoft.com/office/drawing/2014/main" id="{44226EDC-6156-50DC-15DD-4FBBAF09D1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2418" y="4910670"/>
            <a:ext cx="1781582" cy="1947333"/>
          </a:xfrm>
          <a:prstGeom prst="rect">
            <a:avLst/>
          </a:prstGeom>
        </p:spPr>
      </p:pic>
    </p:spTree>
    <p:extLst>
      <p:ext uri="{BB962C8B-B14F-4D97-AF65-F5344CB8AC3E}">
        <p14:creationId xmlns:p14="http://schemas.microsoft.com/office/powerpoint/2010/main" val="26308940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8DE0-C179-948E-7905-1C1F84D9A2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6176AA1-BA1D-1C3D-1F5E-97E40BCCCD2C}"/>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249F6EA-408A-D7DC-881F-1F922A777638}"/>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4AAF160-B167-B2DE-9F61-09CC9F84DFE4}"/>
              </a:ext>
            </a:extLst>
          </p:cNvPr>
          <p:cNvSpPr>
            <a:spLocks noGrp="1"/>
          </p:cNvSpPr>
          <p:nvPr>
            <p:ph type="dt" sz="half" idx="10"/>
          </p:nvPr>
        </p:nvSpPr>
        <p:spPr/>
        <p:txBody>
          <a:bodyPr/>
          <a:lstStyle/>
          <a:p>
            <a:fld id="{A2FA2192-F0FF-0C49-8BE2-13608EF1E438}" type="datetime1">
              <a:rPr lang="en-GB" smtClean="0"/>
              <a:t>02/04/2025</a:t>
            </a:fld>
            <a:endParaRPr lang="en-GB"/>
          </a:p>
        </p:txBody>
      </p:sp>
      <p:sp>
        <p:nvSpPr>
          <p:cNvPr id="6" name="Footer Placeholder 5">
            <a:extLst>
              <a:ext uri="{FF2B5EF4-FFF2-40B4-BE49-F238E27FC236}">
                <a16:creationId xmlns:a16="http://schemas.microsoft.com/office/drawing/2014/main" id="{647C1AE0-89A3-B997-F978-17B7F3ED24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3E44E5-A15E-98AE-6669-9BD9E0DDD9C1}"/>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24167615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968C-3784-5B9B-20BE-46E42641B313}"/>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E7AB1086-8557-8767-DC3E-B5B23304192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6A0FABCC-DE57-4E50-E121-66992D2C55CC}"/>
              </a:ext>
            </a:extLst>
          </p:cNvPr>
          <p:cNvSpPr>
            <a:spLocks noGrp="1"/>
          </p:cNvSpPr>
          <p:nvPr>
            <p:ph type="dt" sz="half" idx="10"/>
          </p:nvPr>
        </p:nvSpPr>
        <p:spPr/>
        <p:txBody>
          <a:bodyPr/>
          <a:lstStyle/>
          <a:p>
            <a:fld id="{A6195000-2A74-5E45-96E4-29D304DE45E1}" type="datetime1">
              <a:rPr lang="en-GB" smtClean="0"/>
              <a:t>02/04/2025</a:t>
            </a:fld>
            <a:endParaRPr lang="en-GB"/>
          </a:p>
        </p:txBody>
      </p:sp>
      <p:sp>
        <p:nvSpPr>
          <p:cNvPr id="5" name="Footer Placeholder 4">
            <a:extLst>
              <a:ext uri="{FF2B5EF4-FFF2-40B4-BE49-F238E27FC236}">
                <a16:creationId xmlns:a16="http://schemas.microsoft.com/office/drawing/2014/main" id="{CAE6576E-452C-C262-E5B0-6A03B556AD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1A436D-08DC-C732-8EAD-38A35FCC57ED}"/>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10" name="Picture 9" descr="Graphical user interface&#10;&#10;Description automatically generated">
            <a:extLst>
              <a:ext uri="{FF2B5EF4-FFF2-40B4-BE49-F238E27FC236}">
                <a16:creationId xmlns:a16="http://schemas.microsoft.com/office/drawing/2014/main" id="{5E1607CE-FF7E-0134-E349-EEE7694F7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10785" y="278485"/>
            <a:ext cx="1814519" cy="1361440"/>
          </a:xfrm>
          <a:prstGeom prst="rect">
            <a:avLst/>
          </a:prstGeom>
        </p:spPr>
      </p:pic>
      <p:pic>
        <p:nvPicPr>
          <p:cNvPr id="8" name="Picture 7" descr="Icon&#10;&#10;Description automatically generated with low confidence">
            <a:extLst>
              <a:ext uri="{FF2B5EF4-FFF2-40B4-BE49-F238E27FC236}">
                <a16:creationId xmlns:a16="http://schemas.microsoft.com/office/drawing/2014/main" id="{84515607-1F08-1D10-9030-6680D88F468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731" y="3276004"/>
            <a:ext cx="3305240" cy="3581999"/>
          </a:xfrm>
          <a:prstGeom prst="rect">
            <a:avLst/>
          </a:prstGeom>
        </p:spPr>
      </p:pic>
    </p:spTree>
    <p:extLst>
      <p:ext uri="{BB962C8B-B14F-4D97-AF65-F5344CB8AC3E}">
        <p14:creationId xmlns:p14="http://schemas.microsoft.com/office/powerpoint/2010/main" val="26023268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968C-3784-5B9B-20BE-46E42641B313}"/>
              </a:ext>
            </a:extLst>
          </p:cNvPr>
          <p:cNvSpPr>
            <a:spLocks noGrp="1"/>
          </p:cNvSpPr>
          <p:nvPr>
            <p:ph type="ctrTitle"/>
          </p:nvPr>
        </p:nvSpPr>
        <p:spPr>
          <a:xfrm>
            <a:off x="1143000" y="1122363"/>
            <a:ext cx="6858000" cy="2387600"/>
          </a:xfrm>
        </p:spPr>
        <p:txBody>
          <a:bodyPr anchor="b"/>
          <a:lstStyle>
            <a:lvl1pPr algn="ctr">
              <a:defRPr sz="45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E7AB1086-8557-8767-DC3E-B5B233041929}"/>
              </a:ext>
            </a:extLst>
          </p:cNvPr>
          <p:cNvSpPr>
            <a:spLocks noGrp="1"/>
          </p:cNvSpPr>
          <p:nvPr>
            <p:ph type="subTitle" idx="1"/>
          </p:nvPr>
        </p:nvSpPr>
        <p:spPr>
          <a:xfrm>
            <a:off x="1143000" y="3602038"/>
            <a:ext cx="6858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6A0FABCC-DE57-4E50-E121-66992D2C55CC}"/>
              </a:ext>
            </a:extLst>
          </p:cNvPr>
          <p:cNvSpPr>
            <a:spLocks noGrp="1"/>
          </p:cNvSpPr>
          <p:nvPr>
            <p:ph type="dt" sz="half" idx="10"/>
          </p:nvPr>
        </p:nvSpPr>
        <p:spPr/>
        <p:txBody>
          <a:bodyPr/>
          <a:lstStyle/>
          <a:p>
            <a:fld id="{BB9B9593-FC0C-BA47-9F1F-13AE8A0B11F0}" type="datetime1">
              <a:rPr lang="en-GB" smtClean="0"/>
              <a:t>02/04/2025</a:t>
            </a:fld>
            <a:endParaRPr lang="en-GB"/>
          </a:p>
        </p:txBody>
      </p:sp>
      <p:sp>
        <p:nvSpPr>
          <p:cNvPr id="5" name="Footer Placeholder 4">
            <a:extLst>
              <a:ext uri="{FF2B5EF4-FFF2-40B4-BE49-F238E27FC236}">
                <a16:creationId xmlns:a16="http://schemas.microsoft.com/office/drawing/2014/main" id="{CAE6576E-452C-C262-E5B0-6A03B556AD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1A436D-08DC-C732-8EAD-38A35FCC57ED}"/>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11" name="Picture 10" descr="Logo, company name&#10;&#10;Description automatically generated">
            <a:extLst>
              <a:ext uri="{FF2B5EF4-FFF2-40B4-BE49-F238E27FC236}">
                <a16:creationId xmlns:a16="http://schemas.microsoft.com/office/drawing/2014/main" id="{FEB66B16-EF9A-F160-EED3-99DA3055BF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18909" y="278485"/>
            <a:ext cx="1814519" cy="1361440"/>
          </a:xfrm>
          <a:prstGeom prst="rect">
            <a:avLst/>
          </a:prstGeom>
        </p:spPr>
      </p:pic>
      <p:pic>
        <p:nvPicPr>
          <p:cNvPr id="15" name="Picture 14" descr="Icon&#10;&#10;Description automatically generated">
            <a:extLst>
              <a:ext uri="{FF2B5EF4-FFF2-40B4-BE49-F238E27FC236}">
                <a16:creationId xmlns:a16="http://schemas.microsoft.com/office/drawing/2014/main" id="{8A441DAA-A2E9-76F1-276D-D74CF4E31E6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3207600"/>
            <a:ext cx="3329037" cy="3650400"/>
          </a:xfrm>
          <a:prstGeom prst="rect">
            <a:avLst/>
          </a:prstGeom>
        </p:spPr>
      </p:pic>
    </p:spTree>
    <p:extLst>
      <p:ext uri="{BB962C8B-B14F-4D97-AF65-F5344CB8AC3E}">
        <p14:creationId xmlns:p14="http://schemas.microsoft.com/office/powerpoint/2010/main" val="3223779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p:txBody>
          <a:bodyPr/>
          <a:lstStyle/>
          <a:p>
            <a:fld id="{FCD1D9FD-437A-A645-A4E2-A9E05559B059}" type="datetime1">
              <a:rPr lang="en-GB" smtClean="0"/>
              <a:t>02/04/2025</a:t>
            </a:fld>
            <a:endParaRPr lang="en-GB"/>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Icon&#10;&#10;Description automatically generated">
            <a:extLst>
              <a:ext uri="{FF2B5EF4-FFF2-40B4-BE49-F238E27FC236}">
                <a16:creationId xmlns:a16="http://schemas.microsoft.com/office/drawing/2014/main" id="{44226EDC-6156-50DC-15DD-4FBBAF09D1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2418" y="4910670"/>
            <a:ext cx="1781582" cy="1947333"/>
          </a:xfrm>
          <a:prstGeom prst="rect">
            <a:avLst/>
          </a:prstGeom>
        </p:spPr>
      </p:pic>
    </p:spTree>
    <p:extLst>
      <p:ext uri="{BB962C8B-B14F-4D97-AF65-F5344CB8AC3E}">
        <p14:creationId xmlns:p14="http://schemas.microsoft.com/office/powerpoint/2010/main" val="9609727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p:txBody>
          <a:bodyPr/>
          <a:lstStyle/>
          <a:p>
            <a:fld id="{7184D3E8-EB16-7049-8CFD-BBCB2D70B026}" type="datetime1">
              <a:rPr lang="en-GB" smtClean="0"/>
              <a:t>02/04/2025</a:t>
            </a:fld>
            <a:endParaRPr lang="en-GB"/>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23567404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23888" y="1709741"/>
            <a:ext cx="7886700" cy="2852737"/>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78C90D07-D7AC-8245-8B92-EC4BA3A145AF}" type="datetime1">
              <a:rPr lang="en-GB" smtClean="0"/>
              <a:t>02/04/2025</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26810611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627"/>
            <a:ext cx="9168408" cy="6856375"/>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038C0A2D-36AD-F54D-8FA1-4A8C17B48214}" type="datetime1">
              <a:rPr lang="en-GB" smtClean="0"/>
              <a:t>02/04/2025</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10785" y="278485"/>
            <a:ext cx="1814519"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4268625" y="4176274"/>
            <a:ext cx="4904734" cy="2331161"/>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75">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4572001" y="4546365"/>
            <a:ext cx="4353302" cy="1221217"/>
          </a:xfrm>
        </p:spPr>
        <p:txBody>
          <a:bodyPr anchor="b">
            <a:noAutofit/>
          </a:bodyPr>
          <a:lstStyle>
            <a:lvl1pPr>
              <a:defRPr sz="33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4572001" y="5886556"/>
            <a:ext cx="4353302" cy="71594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16" name="Picture 15" descr="Icon&#10;&#10;Description automatically generated with medium confidence">
            <a:extLst>
              <a:ext uri="{FF2B5EF4-FFF2-40B4-BE49-F238E27FC236}">
                <a16:creationId xmlns:a16="http://schemas.microsoft.com/office/drawing/2014/main" id="{E589B117-F60B-FE5A-752E-2303DFA2A29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950" y="3276478"/>
            <a:ext cx="3304800" cy="3581522"/>
          </a:xfrm>
          <a:prstGeom prst="rect">
            <a:avLst/>
          </a:prstGeom>
        </p:spPr>
      </p:pic>
    </p:spTree>
    <p:extLst>
      <p:ext uri="{BB962C8B-B14F-4D97-AF65-F5344CB8AC3E}">
        <p14:creationId xmlns:p14="http://schemas.microsoft.com/office/powerpoint/2010/main" val="41656914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624"/>
            <a:ext cx="9168408" cy="6856374"/>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038C0A2D-36AD-F54D-8FA1-4A8C17B48214}" type="datetime1">
              <a:rPr lang="en-GB" smtClean="0"/>
              <a:t>02/04/2025</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10785" y="278485"/>
            <a:ext cx="1814519"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4950" y="4176274"/>
            <a:ext cx="4904734" cy="2331161"/>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75">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308326" y="4546365"/>
            <a:ext cx="4353302" cy="1221217"/>
          </a:xfrm>
        </p:spPr>
        <p:txBody>
          <a:bodyPr anchor="b">
            <a:noAutofit/>
          </a:bodyPr>
          <a:lstStyle>
            <a:lvl1pPr>
              <a:defRPr sz="33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308326" y="5886556"/>
            <a:ext cx="4353302" cy="71594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10" name="Picture 9" descr="Icon&#10;&#10;Description automatically generated">
            <a:extLst>
              <a:ext uri="{FF2B5EF4-FFF2-40B4-BE49-F238E27FC236}">
                <a16:creationId xmlns:a16="http://schemas.microsoft.com/office/drawing/2014/main" id="{1F464F95-97B7-721F-3362-8FBEDB5C9DB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896249" y="3276004"/>
            <a:ext cx="3277111" cy="3581999"/>
          </a:xfrm>
          <a:prstGeom prst="rect">
            <a:avLst/>
          </a:prstGeom>
        </p:spPr>
      </p:pic>
    </p:spTree>
    <p:extLst>
      <p:ext uri="{BB962C8B-B14F-4D97-AF65-F5344CB8AC3E}">
        <p14:creationId xmlns:p14="http://schemas.microsoft.com/office/powerpoint/2010/main" val="38168049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624"/>
            <a:ext cx="9168408" cy="6856374"/>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B1EC059E-8816-1547-A353-69F003641E52}" type="datetime1">
              <a:rPr lang="en-GB" smtClean="0"/>
              <a:t>02/04/2025</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110785" y="278487"/>
            <a:ext cx="1814519" cy="1361439"/>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4268625" y="4176274"/>
            <a:ext cx="4904734" cy="23311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75">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4572001" y="4546365"/>
            <a:ext cx="4353302" cy="1221217"/>
          </a:xfrm>
        </p:spPr>
        <p:txBody>
          <a:bodyPr anchor="b">
            <a:noAutofit/>
          </a:bodyPr>
          <a:lstStyle>
            <a:lvl1pPr>
              <a:defRPr sz="33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4572001" y="5886556"/>
            <a:ext cx="4353302" cy="71594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16" name="Picture 15" descr="Icon&#10;&#10;Description automatically generated with medium confidence">
            <a:extLst>
              <a:ext uri="{FF2B5EF4-FFF2-40B4-BE49-F238E27FC236}">
                <a16:creationId xmlns:a16="http://schemas.microsoft.com/office/drawing/2014/main" id="{E589B117-F60B-FE5A-752E-2303DFA2A29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950" y="3276478"/>
            <a:ext cx="3304800" cy="3581522"/>
          </a:xfrm>
          <a:prstGeom prst="rect">
            <a:avLst/>
          </a:prstGeom>
        </p:spPr>
      </p:pic>
    </p:spTree>
    <p:extLst>
      <p:ext uri="{BB962C8B-B14F-4D97-AF65-F5344CB8AC3E}">
        <p14:creationId xmlns:p14="http://schemas.microsoft.com/office/powerpoint/2010/main" val="1462392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0997" y="1595711"/>
            <a:ext cx="6702425" cy="828675"/>
          </a:xfrm>
        </p:spPr>
        <p:txBody>
          <a:bodyPr/>
          <a:lstStyle/>
          <a:p>
            <a:r>
              <a:rPr lang="en-US"/>
              <a:t>Click to edit Master title style</a:t>
            </a:r>
          </a:p>
        </p:txBody>
      </p:sp>
      <p:sp>
        <p:nvSpPr>
          <p:cNvPr id="3" name="Text Placeholder 2"/>
          <p:cNvSpPr>
            <a:spLocks noGrp="1"/>
          </p:cNvSpPr>
          <p:nvPr>
            <p:ph type="body" sz="half" idx="1"/>
          </p:nvPr>
        </p:nvSpPr>
        <p:spPr>
          <a:xfrm>
            <a:off x="535758" y="2675215"/>
            <a:ext cx="3992563" cy="46640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0720" y="2675215"/>
            <a:ext cx="3994151" cy="466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dirty="0"/>
          </a:p>
        </p:txBody>
      </p:sp>
      <p:sp>
        <p:nvSpPr>
          <p:cNvPr id="6" name="Rectangle 3"/>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4"/>
          <p:cNvSpPr>
            <a:spLocks noGrp="1" noChangeArrowheads="1"/>
          </p:cNvSpPr>
          <p:nvPr>
            <p:ph type="sldNum" sz="quarter" idx="12"/>
          </p:nvPr>
        </p:nvSpPr>
        <p:spPr>
          <a:ln/>
        </p:spPr>
        <p:txBody>
          <a:bodyPr/>
          <a:lstStyle>
            <a:lvl1pPr>
              <a:defRPr/>
            </a:lvl1pPr>
          </a:lstStyle>
          <a:p>
            <a:fld id="{791F5459-41DC-43E3-A422-6F4C1EE585BF}" type="slidenum">
              <a:rPr lang="en-GB" altLang="en-US"/>
              <a:pPr/>
              <a:t>‹#›</a:t>
            </a:fld>
            <a:endParaRPr lang="en-GB" altLang="en-US" dirty="0"/>
          </a:p>
        </p:txBody>
      </p:sp>
    </p:spTree>
    <p:extLst>
      <p:ext uri="{BB962C8B-B14F-4D97-AF65-F5344CB8AC3E}">
        <p14:creationId xmlns:p14="http://schemas.microsoft.com/office/powerpoint/2010/main" val="28833257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624"/>
            <a:ext cx="9168408" cy="6856374"/>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AC0275F5-3E22-394C-9CAD-6467BBE2795F}" type="datetime1">
              <a:rPr lang="en-GB" smtClean="0"/>
              <a:t>02/04/2025</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10785" y="278485"/>
            <a:ext cx="1814519"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230737" y="1090421"/>
            <a:ext cx="4095572" cy="5417011"/>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275"/>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455066" y="1350238"/>
            <a:ext cx="3640509" cy="1781351"/>
          </a:xfrm>
        </p:spPr>
        <p:txBody>
          <a:bodyPr anchor="b">
            <a:noAutofit/>
          </a:bodyPr>
          <a:lstStyle>
            <a:lvl1pPr>
              <a:defRPr sz="33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455065" y="3788656"/>
            <a:ext cx="3640509" cy="244397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7" name="Picture 6">
            <a:extLst>
              <a:ext uri="{FF2B5EF4-FFF2-40B4-BE49-F238E27FC236}">
                <a16:creationId xmlns:a16="http://schemas.microsoft.com/office/drawing/2014/main" id="{7D1ACE45-E771-C6E1-0D2D-9581663EE7F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891298" y="3276004"/>
            <a:ext cx="3277110" cy="3581999"/>
          </a:xfrm>
          <a:prstGeom prst="rect">
            <a:avLst/>
          </a:prstGeom>
        </p:spPr>
      </p:pic>
    </p:spTree>
    <p:extLst>
      <p:ext uri="{BB962C8B-B14F-4D97-AF65-F5344CB8AC3E}">
        <p14:creationId xmlns:p14="http://schemas.microsoft.com/office/powerpoint/2010/main" val="37519405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68407" cy="6858000"/>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20B00D32-5FCA-6043-8D7E-6B3C81A108AE}" type="datetime1">
              <a:rPr lang="en-GB" smtClean="0"/>
              <a:t>02/04/2025</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10785" y="278485"/>
            <a:ext cx="1814519"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230737" y="1090421"/>
            <a:ext cx="4095572" cy="5417011"/>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275"/>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455066" y="1350238"/>
            <a:ext cx="3640509" cy="1781351"/>
          </a:xfrm>
        </p:spPr>
        <p:txBody>
          <a:bodyPr anchor="b">
            <a:noAutofit/>
          </a:bodyPr>
          <a:lstStyle>
            <a:lvl1pPr>
              <a:defRPr sz="33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455065" y="3788656"/>
            <a:ext cx="3640509" cy="244397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7" name="Picture 6">
            <a:extLst>
              <a:ext uri="{FF2B5EF4-FFF2-40B4-BE49-F238E27FC236}">
                <a16:creationId xmlns:a16="http://schemas.microsoft.com/office/drawing/2014/main" id="{7D1ACE45-E771-C6E1-0D2D-9581663EE7F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891298" y="3276004"/>
            <a:ext cx="3277110" cy="3581999"/>
          </a:xfrm>
          <a:prstGeom prst="rect">
            <a:avLst/>
          </a:prstGeom>
        </p:spPr>
      </p:pic>
    </p:spTree>
    <p:extLst>
      <p:ext uri="{BB962C8B-B14F-4D97-AF65-F5344CB8AC3E}">
        <p14:creationId xmlns:p14="http://schemas.microsoft.com/office/powerpoint/2010/main" val="21311592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624"/>
            <a:ext cx="9168407" cy="6856374"/>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F3029BE2-B7BE-0647-986B-3752BDA4C32D}" type="datetime1">
              <a:rPr lang="en-GB" smtClean="0"/>
              <a:t>02/04/2025</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10785" y="278485"/>
            <a:ext cx="1814519"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230737" y="1090421"/>
            <a:ext cx="4095572" cy="477348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275"/>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455066" y="1350238"/>
            <a:ext cx="3640509" cy="2273809"/>
          </a:xfrm>
        </p:spPr>
        <p:txBody>
          <a:bodyPr anchor="b">
            <a:noAutofit/>
          </a:bodyPr>
          <a:lstStyle>
            <a:lvl1pPr algn="l">
              <a:defRPr sz="33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455065" y="3934440"/>
            <a:ext cx="3640509" cy="1277431"/>
          </a:xfrm>
        </p:spPr>
        <p:txBody>
          <a:bodyPr/>
          <a:lstStyle>
            <a:lvl1pPr marL="0" indent="0" algn="l">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7" name="Picture 6">
            <a:extLst>
              <a:ext uri="{FF2B5EF4-FFF2-40B4-BE49-F238E27FC236}">
                <a16:creationId xmlns:a16="http://schemas.microsoft.com/office/drawing/2014/main" id="{7D1ACE45-E771-C6E1-0D2D-9581663EE7F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891298" y="3276004"/>
            <a:ext cx="3277110" cy="3581999"/>
          </a:xfrm>
          <a:prstGeom prst="rect">
            <a:avLst/>
          </a:prstGeom>
        </p:spPr>
      </p:pic>
    </p:spTree>
    <p:extLst>
      <p:ext uri="{BB962C8B-B14F-4D97-AF65-F5344CB8AC3E}">
        <p14:creationId xmlns:p14="http://schemas.microsoft.com/office/powerpoint/2010/main" val="28741616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8DE0-C179-948E-7905-1C1F84D9A2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6176AA1-BA1D-1C3D-1F5E-97E40BCCCD2C}"/>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249F6EA-408A-D7DC-881F-1F922A777638}"/>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4AAF160-B167-B2DE-9F61-09CC9F84DFE4}"/>
              </a:ext>
            </a:extLst>
          </p:cNvPr>
          <p:cNvSpPr>
            <a:spLocks noGrp="1"/>
          </p:cNvSpPr>
          <p:nvPr>
            <p:ph type="dt" sz="half" idx="10"/>
          </p:nvPr>
        </p:nvSpPr>
        <p:spPr/>
        <p:txBody>
          <a:bodyPr/>
          <a:lstStyle/>
          <a:p>
            <a:fld id="{A2FA2192-F0FF-0C49-8BE2-13608EF1E438}" type="datetime1">
              <a:rPr lang="en-GB" smtClean="0"/>
              <a:t>02/04/2025</a:t>
            </a:fld>
            <a:endParaRPr lang="en-GB"/>
          </a:p>
        </p:txBody>
      </p:sp>
      <p:sp>
        <p:nvSpPr>
          <p:cNvPr id="6" name="Footer Placeholder 5">
            <a:extLst>
              <a:ext uri="{FF2B5EF4-FFF2-40B4-BE49-F238E27FC236}">
                <a16:creationId xmlns:a16="http://schemas.microsoft.com/office/drawing/2014/main" id="{647C1AE0-89A3-B997-F978-17B7F3ED24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3E44E5-A15E-98AE-6669-9BD9E0DDD9C1}"/>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23261349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D036D-FF17-47F9-C352-0B7DBC72451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2255254-53AD-9713-C808-3319DDA8AE21}"/>
              </a:ext>
            </a:extLst>
          </p:cNvPr>
          <p:cNvSpPr>
            <a:spLocks noGrp="1"/>
          </p:cNvSpPr>
          <p:nvPr>
            <p:ph type="dt" sz="half" idx="10"/>
          </p:nvPr>
        </p:nvSpPr>
        <p:spPr/>
        <p:txBody>
          <a:bodyPr/>
          <a:lstStyle/>
          <a:p>
            <a:fld id="{B3D73F0D-CF18-3143-BA52-647BCBC9527C}" type="datetime1">
              <a:rPr lang="en-GB" smtClean="0"/>
              <a:t>02/04/2025</a:t>
            </a:fld>
            <a:endParaRPr lang="en-GB"/>
          </a:p>
        </p:txBody>
      </p:sp>
      <p:sp>
        <p:nvSpPr>
          <p:cNvPr id="4" name="Footer Placeholder 3">
            <a:extLst>
              <a:ext uri="{FF2B5EF4-FFF2-40B4-BE49-F238E27FC236}">
                <a16:creationId xmlns:a16="http://schemas.microsoft.com/office/drawing/2014/main" id="{4A83D2D8-B71B-09B3-0C62-DE36C3F396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6280D0-47B2-6580-0267-A698F9B2E120}"/>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29931754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9C666D-C54F-0908-5AC1-6BA6367EA717}"/>
              </a:ext>
            </a:extLst>
          </p:cNvPr>
          <p:cNvSpPr/>
          <p:nvPr userDrawn="1"/>
        </p:nvSpPr>
        <p:spPr>
          <a:xfrm>
            <a:off x="7086601" y="85727"/>
            <a:ext cx="2057400" cy="1325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75"/>
          </a:p>
        </p:txBody>
      </p:sp>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a:xfrm>
            <a:off x="218698" y="365128"/>
            <a:ext cx="7385627" cy="1325563"/>
          </a:xfrm>
        </p:spPr>
        <p:txBody>
          <a:bodyPr>
            <a:normAutofit/>
          </a:bodyPr>
          <a:lstStyle>
            <a:lvl1pPr>
              <a:defRPr sz="3000">
                <a:solidFill>
                  <a:schemeClr val="accent2">
                    <a:lumMod val="75000"/>
                  </a:schemeClr>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p:txBody>
          <a:bodyPr/>
          <a:lstStyle/>
          <a:p>
            <a:fld id="{7184D3E8-EB16-7049-8CFD-BBCB2D70B026}" type="datetime1">
              <a:rPr lang="en-GB" smtClean="0"/>
              <a:t>02/04/2025</a:t>
            </a:fld>
            <a:endParaRPr lang="en-GB"/>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7" name="Picture 6">
            <a:extLst>
              <a:ext uri="{FF2B5EF4-FFF2-40B4-BE49-F238E27FC236}">
                <a16:creationId xmlns:a16="http://schemas.microsoft.com/office/drawing/2014/main" id="{75DBE37B-FFA1-292F-8B6F-7D4CED79C025}"/>
              </a:ext>
            </a:extLst>
          </p:cNvPr>
          <p:cNvPicPr>
            <a:picLocks noChangeAspect="1"/>
          </p:cNvPicPr>
          <p:nvPr userDrawn="1"/>
        </p:nvPicPr>
        <p:blipFill>
          <a:blip r:embed="rId2"/>
          <a:stretch>
            <a:fillRect/>
          </a:stretch>
        </p:blipFill>
        <p:spPr>
          <a:xfrm>
            <a:off x="405215" y="6589714"/>
            <a:ext cx="8262973" cy="80861"/>
          </a:xfrm>
          <a:prstGeom prst="rect">
            <a:avLst/>
          </a:prstGeom>
        </p:spPr>
      </p:pic>
      <p:pic>
        <p:nvPicPr>
          <p:cNvPr id="8" name="Picture 7">
            <a:extLst>
              <a:ext uri="{FF2B5EF4-FFF2-40B4-BE49-F238E27FC236}">
                <a16:creationId xmlns:a16="http://schemas.microsoft.com/office/drawing/2014/main" id="{98460B2B-B2E5-5F80-1487-0A1B4F6DEA90}"/>
              </a:ext>
            </a:extLst>
          </p:cNvPr>
          <p:cNvPicPr>
            <a:picLocks noChangeAspect="1"/>
          </p:cNvPicPr>
          <p:nvPr userDrawn="1"/>
        </p:nvPicPr>
        <p:blipFill>
          <a:blip r:embed="rId3"/>
          <a:stretch>
            <a:fillRect/>
          </a:stretch>
        </p:blipFill>
        <p:spPr>
          <a:xfrm>
            <a:off x="7893051" y="328777"/>
            <a:ext cx="962225" cy="666640"/>
          </a:xfrm>
          <a:prstGeom prst="rect">
            <a:avLst/>
          </a:prstGeom>
        </p:spPr>
      </p:pic>
    </p:spTree>
    <p:extLst>
      <p:ext uri="{BB962C8B-B14F-4D97-AF65-F5344CB8AC3E}">
        <p14:creationId xmlns:p14="http://schemas.microsoft.com/office/powerpoint/2010/main" val="23005011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151088-74DB-A03D-4C1E-34BFC3B4E887}"/>
              </a:ext>
            </a:extLst>
          </p:cNvPr>
          <p:cNvSpPr>
            <a:spLocks noGrp="1"/>
          </p:cNvSpPr>
          <p:nvPr>
            <p:ph type="dt" sz="half" idx="10"/>
          </p:nvPr>
        </p:nvSpPr>
        <p:spPr/>
        <p:txBody>
          <a:bodyPr/>
          <a:lstStyle/>
          <a:p>
            <a:fld id="{DC1C77B9-CB98-8D4C-92B6-82D5CB495E6B}" type="datetime1">
              <a:rPr lang="en-GB" smtClean="0"/>
              <a:t>02/04/2025</a:t>
            </a:fld>
            <a:endParaRPr lang="en-GB"/>
          </a:p>
        </p:txBody>
      </p:sp>
      <p:sp>
        <p:nvSpPr>
          <p:cNvPr id="3" name="Footer Placeholder 2">
            <a:extLst>
              <a:ext uri="{FF2B5EF4-FFF2-40B4-BE49-F238E27FC236}">
                <a16:creationId xmlns:a16="http://schemas.microsoft.com/office/drawing/2014/main" id="{D0CB9403-183F-DCD3-8EC6-B3C6B423423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A2E1A3-830D-A47A-CF14-3BDCF2780B3D}"/>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3224090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4C2D6-BCB7-21F5-9BA0-168D051DBEA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B655D0C3-FFA0-80FE-DD5D-9C8CE4DE1DE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CEF574-6E95-51CF-538D-762EF30D80FF}"/>
              </a:ext>
            </a:extLst>
          </p:cNvPr>
          <p:cNvSpPr>
            <a:spLocks noGrp="1"/>
          </p:cNvSpPr>
          <p:nvPr>
            <p:ph type="dt" sz="half" idx="10"/>
          </p:nvPr>
        </p:nvSpPr>
        <p:spPr/>
        <p:txBody>
          <a:bodyPr/>
          <a:lstStyle/>
          <a:p>
            <a:fld id="{F209B137-D368-460A-9915-A99D426A60EC}" type="datetimeFigureOut">
              <a:rPr lang="en-GB" smtClean="0"/>
              <a:t>02/04/2025</a:t>
            </a:fld>
            <a:endParaRPr lang="en-GB"/>
          </a:p>
        </p:txBody>
      </p:sp>
      <p:sp>
        <p:nvSpPr>
          <p:cNvPr id="5" name="Footer Placeholder 4">
            <a:extLst>
              <a:ext uri="{FF2B5EF4-FFF2-40B4-BE49-F238E27FC236}">
                <a16:creationId xmlns:a16="http://schemas.microsoft.com/office/drawing/2014/main" id="{5D63A5E0-1073-7CB3-CDDC-3BD6F86AB4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5FE862-36DD-94DF-26B1-D1766F5CF171}"/>
              </a:ext>
            </a:extLst>
          </p:cNvPr>
          <p:cNvSpPr>
            <a:spLocks noGrp="1"/>
          </p:cNvSpPr>
          <p:nvPr>
            <p:ph type="sldNum" sz="quarter" idx="12"/>
          </p:nvPr>
        </p:nvSpPr>
        <p:spPr/>
        <p:txBody>
          <a:bodyPr/>
          <a:lstStyle/>
          <a:p>
            <a:fld id="{DABD3770-8152-47D0-90EE-F292F8BD2B5F}" type="slidenum">
              <a:rPr lang="en-GB" smtClean="0"/>
              <a:t>‹#›</a:t>
            </a:fld>
            <a:endParaRPr lang="en-GB"/>
          </a:p>
        </p:txBody>
      </p:sp>
    </p:spTree>
    <p:extLst>
      <p:ext uri="{BB962C8B-B14F-4D97-AF65-F5344CB8AC3E}">
        <p14:creationId xmlns:p14="http://schemas.microsoft.com/office/powerpoint/2010/main" val="8570835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C5779-FD39-0770-C00C-1F382E3D93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ACCAE3-A94C-2423-4085-44CA8D2BDC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090562-9028-CCE8-0096-DFA71B391BC5}"/>
              </a:ext>
            </a:extLst>
          </p:cNvPr>
          <p:cNvSpPr>
            <a:spLocks noGrp="1"/>
          </p:cNvSpPr>
          <p:nvPr>
            <p:ph type="dt" sz="half" idx="10"/>
          </p:nvPr>
        </p:nvSpPr>
        <p:spPr/>
        <p:txBody>
          <a:bodyPr/>
          <a:lstStyle/>
          <a:p>
            <a:fld id="{F209B137-D368-460A-9915-A99D426A60EC}" type="datetimeFigureOut">
              <a:rPr lang="en-GB" smtClean="0"/>
              <a:t>02/04/2025</a:t>
            </a:fld>
            <a:endParaRPr lang="en-GB"/>
          </a:p>
        </p:txBody>
      </p:sp>
      <p:sp>
        <p:nvSpPr>
          <p:cNvPr id="5" name="Footer Placeholder 4">
            <a:extLst>
              <a:ext uri="{FF2B5EF4-FFF2-40B4-BE49-F238E27FC236}">
                <a16:creationId xmlns:a16="http://schemas.microsoft.com/office/drawing/2014/main" id="{4C96F176-E4A3-3C7D-C013-F159C6A209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DF3D2F-26ED-A8C2-AA25-E7CEE5A5B2E5}"/>
              </a:ext>
            </a:extLst>
          </p:cNvPr>
          <p:cNvSpPr>
            <a:spLocks noGrp="1"/>
          </p:cNvSpPr>
          <p:nvPr>
            <p:ph type="sldNum" sz="quarter" idx="12"/>
          </p:nvPr>
        </p:nvSpPr>
        <p:spPr/>
        <p:txBody>
          <a:bodyPr/>
          <a:lstStyle/>
          <a:p>
            <a:fld id="{DABD3770-8152-47D0-90EE-F292F8BD2B5F}" type="slidenum">
              <a:rPr lang="en-GB" smtClean="0"/>
              <a:t>‹#›</a:t>
            </a:fld>
            <a:endParaRPr lang="en-GB"/>
          </a:p>
        </p:txBody>
      </p:sp>
    </p:spTree>
    <p:extLst>
      <p:ext uri="{BB962C8B-B14F-4D97-AF65-F5344CB8AC3E}">
        <p14:creationId xmlns:p14="http://schemas.microsoft.com/office/powerpoint/2010/main" val="8128175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F1FC0-FDF8-A5C9-39B2-8BFD905568DD}"/>
              </a:ext>
            </a:extLst>
          </p:cNvPr>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71C29EA-A807-71FE-9555-3F6B5FEC69FF}"/>
              </a:ext>
            </a:extLst>
          </p:cNvPr>
          <p:cNvSpPr>
            <a:spLocks noGrp="1"/>
          </p:cNvSpPr>
          <p:nvPr>
            <p:ph type="body" idx="1"/>
          </p:nvPr>
        </p:nvSpPr>
        <p:spPr>
          <a:xfrm>
            <a:off x="623888" y="4589466"/>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775EF2-3A34-E872-2025-552E76476D0E}"/>
              </a:ext>
            </a:extLst>
          </p:cNvPr>
          <p:cNvSpPr>
            <a:spLocks noGrp="1"/>
          </p:cNvSpPr>
          <p:nvPr>
            <p:ph type="dt" sz="half" idx="10"/>
          </p:nvPr>
        </p:nvSpPr>
        <p:spPr/>
        <p:txBody>
          <a:bodyPr/>
          <a:lstStyle/>
          <a:p>
            <a:fld id="{F209B137-D368-460A-9915-A99D426A60EC}" type="datetimeFigureOut">
              <a:rPr lang="en-GB" smtClean="0"/>
              <a:t>02/04/2025</a:t>
            </a:fld>
            <a:endParaRPr lang="en-GB"/>
          </a:p>
        </p:txBody>
      </p:sp>
      <p:sp>
        <p:nvSpPr>
          <p:cNvPr id="5" name="Footer Placeholder 4">
            <a:extLst>
              <a:ext uri="{FF2B5EF4-FFF2-40B4-BE49-F238E27FC236}">
                <a16:creationId xmlns:a16="http://schemas.microsoft.com/office/drawing/2014/main" id="{9851C3AD-0E50-7F07-E307-32BB5F41CD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E13335-4C7C-6AA3-05DD-A7B87FCDD969}"/>
              </a:ext>
            </a:extLst>
          </p:cNvPr>
          <p:cNvSpPr>
            <a:spLocks noGrp="1"/>
          </p:cNvSpPr>
          <p:nvPr>
            <p:ph type="sldNum" sz="quarter" idx="12"/>
          </p:nvPr>
        </p:nvSpPr>
        <p:spPr/>
        <p:txBody>
          <a:bodyPr/>
          <a:lstStyle/>
          <a:p>
            <a:fld id="{DABD3770-8152-47D0-90EE-F292F8BD2B5F}" type="slidenum">
              <a:rPr lang="en-GB" smtClean="0"/>
              <a:t>‹#›</a:t>
            </a:fld>
            <a:endParaRPr lang="en-GB"/>
          </a:p>
        </p:txBody>
      </p:sp>
    </p:spTree>
    <p:extLst>
      <p:ext uri="{BB962C8B-B14F-4D97-AF65-F5344CB8AC3E}">
        <p14:creationId xmlns:p14="http://schemas.microsoft.com/office/powerpoint/2010/main" val="2469791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3107" y="1613879"/>
            <a:ext cx="6702425" cy="828675"/>
          </a:xfr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dirty="0"/>
          </a:p>
        </p:txBody>
      </p:sp>
      <p:sp>
        <p:nvSpPr>
          <p:cNvPr id="4" name="Rectangle 3"/>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4"/>
          <p:cNvSpPr>
            <a:spLocks noGrp="1" noChangeArrowheads="1"/>
          </p:cNvSpPr>
          <p:nvPr>
            <p:ph type="sldNum" sz="quarter" idx="12"/>
          </p:nvPr>
        </p:nvSpPr>
        <p:spPr>
          <a:ln/>
        </p:spPr>
        <p:txBody>
          <a:bodyPr/>
          <a:lstStyle>
            <a:lvl1pPr>
              <a:defRPr/>
            </a:lvl1pPr>
          </a:lstStyle>
          <a:p>
            <a:fld id="{ED7D0A2B-72C2-4DAD-A1D9-7A334E592078}" type="slidenum">
              <a:rPr lang="en-GB" altLang="en-US"/>
              <a:pPr/>
              <a:t>‹#›</a:t>
            </a:fld>
            <a:endParaRPr lang="en-GB" altLang="en-US" dirty="0"/>
          </a:p>
        </p:txBody>
      </p:sp>
    </p:spTree>
    <p:extLst>
      <p:ext uri="{BB962C8B-B14F-4D97-AF65-F5344CB8AC3E}">
        <p14:creationId xmlns:p14="http://schemas.microsoft.com/office/powerpoint/2010/main" val="16390297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CB5C9-1B6F-0836-7984-AE00E3EA67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52818F-A976-C701-7983-A1E76F4C368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125CADC-F4AC-4119-7E43-43A58ABF4C7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C17EA15-5BE6-5AAE-A6F8-1622E35A26F2}"/>
              </a:ext>
            </a:extLst>
          </p:cNvPr>
          <p:cNvSpPr>
            <a:spLocks noGrp="1"/>
          </p:cNvSpPr>
          <p:nvPr>
            <p:ph type="dt" sz="half" idx="10"/>
          </p:nvPr>
        </p:nvSpPr>
        <p:spPr/>
        <p:txBody>
          <a:bodyPr/>
          <a:lstStyle/>
          <a:p>
            <a:fld id="{F209B137-D368-460A-9915-A99D426A60EC}" type="datetimeFigureOut">
              <a:rPr lang="en-GB" smtClean="0"/>
              <a:t>02/04/2025</a:t>
            </a:fld>
            <a:endParaRPr lang="en-GB"/>
          </a:p>
        </p:txBody>
      </p:sp>
      <p:sp>
        <p:nvSpPr>
          <p:cNvPr id="6" name="Footer Placeholder 5">
            <a:extLst>
              <a:ext uri="{FF2B5EF4-FFF2-40B4-BE49-F238E27FC236}">
                <a16:creationId xmlns:a16="http://schemas.microsoft.com/office/drawing/2014/main" id="{726599C6-6370-8684-10E7-19988D15C3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689033-EBAE-6330-382F-2228010C600E}"/>
              </a:ext>
            </a:extLst>
          </p:cNvPr>
          <p:cNvSpPr>
            <a:spLocks noGrp="1"/>
          </p:cNvSpPr>
          <p:nvPr>
            <p:ph type="sldNum" sz="quarter" idx="12"/>
          </p:nvPr>
        </p:nvSpPr>
        <p:spPr/>
        <p:txBody>
          <a:bodyPr/>
          <a:lstStyle/>
          <a:p>
            <a:fld id="{DABD3770-8152-47D0-90EE-F292F8BD2B5F}" type="slidenum">
              <a:rPr lang="en-GB" smtClean="0"/>
              <a:t>‹#›</a:t>
            </a:fld>
            <a:endParaRPr lang="en-GB"/>
          </a:p>
        </p:txBody>
      </p:sp>
    </p:spTree>
    <p:extLst>
      <p:ext uri="{BB962C8B-B14F-4D97-AF65-F5344CB8AC3E}">
        <p14:creationId xmlns:p14="http://schemas.microsoft.com/office/powerpoint/2010/main" val="15341258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862A1-9C6A-59A7-DAF3-D7EBCEE12BC8}"/>
              </a:ext>
            </a:extLst>
          </p:cNvPr>
          <p:cNvSpPr>
            <a:spLocks noGrp="1"/>
          </p:cNvSpPr>
          <p:nvPr>
            <p:ph type="title"/>
          </p:nvPr>
        </p:nvSpPr>
        <p:spPr>
          <a:xfrm>
            <a:off x="629841" y="365128"/>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747ECDF-B01B-74CD-0C58-4089254BDB0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73718E-E5CC-9C63-DD0C-17B44AFD3B7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18B4C73-74A2-9CE9-6A7E-AE30387C94A1}"/>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0BD86AC-D6F5-51CA-EC8A-6D22815D3AB6}"/>
              </a:ext>
            </a:extLst>
          </p:cNvPr>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5CEB52D-1057-64A5-1C55-297274FE5B3C}"/>
              </a:ext>
            </a:extLst>
          </p:cNvPr>
          <p:cNvSpPr>
            <a:spLocks noGrp="1"/>
          </p:cNvSpPr>
          <p:nvPr>
            <p:ph type="dt" sz="half" idx="10"/>
          </p:nvPr>
        </p:nvSpPr>
        <p:spPr/>
        <p:txBody>
          <a:bodyPr/>
          <a:lstStyle/>
          <a:p>
            <a:fld id="{F209B137-D368-460A-9915-A99D426A60EC}" type="datetimeFigureOut">
              <a:rPr lang="en-GB" smtClean="0"/>
              <a:t>02/04/2025</a:t>
            </a:fld>
            <a:endParaRPr lang="en-GB"/>
          </a:p>
        </p:txBody>
      </p:sp>
      <p:sp>
        <p:nvSpPr>
          <p:cNvPr id="8" name="Footer Placeholder 7">
            <a:extLst>
              <a:ext uri="{FF2B5EF4-FFF2-40B4-BE49-F238E27FC236}">
                <a16:creationId xmlns:a16="http://schemas.microsoft.com/office/drawing/2014/main" id="{C9493195-CABE-3159-AD3F-3CA5F239740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8D1637B-300E-DC0F-9DB6-DCE758B14BF0}"/>
              </a:ext>
            </a:extLst>
          </p:cNvPr>
          <p:cNvSpPr>
            <a:spLocks noGrp="1"/>
          </p:cNvSpPr>
          <p:nvPr>
            <p:ph type="sldNum" sz="quarter" idx="12"/>
          </p:nvPr>
        </p:nvSpPr>
        <p:spPr/>
        <p:txBody>
          <a:bodyPr/>
          <a:lstStyle/>
          <a:p>
            <a:fld id="{DABD3770-8152-47D0-90EE-F292F8BD2B5F}" type="slidenum">
              <a:rPr lang="en-GB" smtClean="0"/>
              <a:t>‹#›</a:t>
            </a:fld>
            <a:endParaRPr lang="en-GB"/>
          </a:p>
        </p:txBody>
      </p:sp>
    </p:spTree>
    <p:extLst>
      <p:ext uri="{BB962C8B-B14F-4D97-AF65-F5344CB8AC3E}">
        <p14:creationId xmlns:p14="http://schemas.microsoft.com/office/powerpoint/2010/main" val="26310255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65BC6-4CFD-F1F2-F625-C5F538AEB04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2A4A6B-D0CE-B61A-FE2D-89EAB7324713}"/>
              </a:ext>
            </a:extLst>
          </p:cNvPr>
          <p:cNvSpPr>
            <a:spLocks noGrp="1"/>
          </p:cNvSpPr>
          <p:nvPr>
            <p:ph type="dt" sz="half" idx="10"/>
          </p:nvPr>
        </p:nvSpPr>
        <p:spPr/>
        <p:txBody>
          <a:bodyPr/>
          <a:lstStyle/>
          <a:p>
            <a:fld id="{F209B137-D368-460A-9915-A99D426A60EC}" type="datetimeFigureOut">
              <a:rPr lang="en-GB" smtClean="0"/>
              <a:t>02/04/2025</a:t>
            </a:fld>
            <a:endParaRPr lang="en-GB"/>
          </a:p>
        </p:txBody>
      </p:sp>
      <p:sp>
        <p:nvSpPr>
          <p:cNvPr id="4" name="Footer Placeholder 3">
            <a:extLst>
              <a:ext uri="{FF2B5EF4-FFF2-40B4-BE49-F238E27FC236}">
                <a16:creationId xmlns:a16="http://schemas.microsoft.com/office/drawing/2014/main" id="{5D24228D-2593-342C-668A-1AF917ED21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318D054-07C3-7366-4F2F-941A48F51911}"/>
              </a:ext>
            </a:extLst>
          </p:cNvPr>
          <p:cNvSpPr>
            <a:spLocks noGrp="1"/>
          </p:cNvSpPr>
          <p:nvPr>
            <p:ph type="sldNum" sz="quarter" idx="12"/>
          </p:nvPr>
        </p:nvSpPr>
        <p:spPr/>
        <p:txBody>
          <a:bodyPr/>
          <a:lstStyle/>
          <a:p>
            <a:fld id="{DABD3770-8152-47D0-90EE-F292F8BD2B5F}" type="slidenum">
              <a:rPr lang="en-GB" smtClean="0"/>
              <a:t>‹#›</a:t>
            </a:fld>
            <a:endParaRPr lang="en-GB"/>
          </a:p>
        </p:txBody>
      </p:sp>
    </p:spTree>
    <p:extLst>
      <p:ext uri="{BB962C8B-B14F-4D97-AF65-F5344CB8AC3E}">
        <p14:creationId xmlns:p14="http://schemas.microsoft.com/office/powerpoint/2010/main" val="535402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C9740-DE9C-C547-09F4-9FA7660A65EA}"/>
              </a:ext>
            </a:extLst>
          </p:cNvPr>
          <p:cNvSpPr>
            <a:spLocks noGrp="1"/>
          </p:cNvSpPr>
          <p:nvPr>
            <p:ph type="dt" sz="half" idx="10"/>
          </p:nvPr>
        </p:nvSpPr>
        <p:spPr/>
        <p:txBody>
          <a:bodyPr/>
          <a:lstStyle/>
          <a:p>
            <a:fld id="{F209B137-D368-460A-9915-A99D426A60EC}" type="datetimeFigureOut">
              <a:rPr lang="en-GB" smtClean="0"/>
              <a:t>02/04/2025</a:t>
            </a:fld>
            <a:endParaRPr lang="en-GB"/>
          </a:p>
        </p:txBody>
      </p:sp>
      <p:sp>
        <p:nvSpPr>
          <p:cNvPr id="3" name="Footer Placeholder 2">
            <a:extLst>
              <a:ext uri="{FF2B5EF4-FFF2-40B4-BE49-F238E27FC236}">
                <a16:creationId xmlns:a16="http://schemas.microsoft.com/office/drawing/2014/main" id="{17470E4B-4BEF-6D3A-2EA1-8C3D4961EC8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0BD3488-F63C-CBDF-A132-20790CF200B1}"/>
              </a:ext>
            </a:extLst>
          </p:cNvPr>
          <p:cNvSpPr>
            <a:spLocks noGrp="1"/>
          </p:cNvSpPr>
          <p:nvPr>
            <p:ph type="sldNum" sz="quarter" idx="12"/>
          </p:nvPr>
        </p:nvSpPr>
        <p:spPr/>
        <p:txBody>
          <a:bodyPr/>
          <a:lstStyle/>
          <a:p>
            <a:fld id="{DABD3770-8152-47D0-90EE-F292F8BD2B5F}" type="slidenum">
              <a:rPr lang="en-GB" smtClean="0"/>
              <a:t>‹#›</a:t>
            </a:fld>
            <a:endParaRPr lang="en-GB"/>
          </a:p>
        </p:txBody>
      </p:sp>
    </p:spTree>
    <p:extLst>
      <p:ext uri="{BB962C8B-B14F-4D97-AF65-F5344CB8AC3E}">
        <p14:creationId xmlns:p14="http://schemas.microsoft.com/office/powerpoint/2010/main" val="6543101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53F3A-03F1-A2B5-AFDC-34DE3660A55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F33C353-637B-B999-402E-AAEF623D9158}"/>
              </a:ext>
            </a:extLst>
          </p:cNvPr>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654DDBE-4D25-A7A7-07EB-A5975C8F991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3F4225C-822A-EB1B-995D-357C3138D8C4}"/>
              </a:ext>
            </a:extLst>
          </p:cNvPr>
          <p:cNvSpPr>
            <a:spLocks noGrp="1"/>
          </p:cNvSpPr>
          <p:nvPr>
            <p:ph type="dt" sz="half" idx="10"/>
          </p:nvPr>
        </p:nvSpPr>
        <p:spPr/>
        <p:txBody>
          <a:bodyPr/>
          <a:lstStyle/>
          <a:p>
            <a:fld id="{F209B137-D368-460A-9915-A99D426A60EC}" type="datetimeFigureOut">
              <a:rPr lang="en-GB" smtClean="0"/>
              <a:t>02/04/2025</a:t>
            </a:fld>
            <a:endParaRPr lang="en-GB"/>
          </a:p>
        </p:txBody>
      </p:sp>
      <p:sp>
        <p:nvSpPr>
          <p:cNvPr id="6" name="Footer Placeholder 5">
            <a:extLst>
              <a:ext uri="{FF2B5EF4-FFF2-40B4-BE49-F238E27FC236}">
                <a16:creationId xmlns:a16="http://schemas.microsoft.com/office/drawing/2014/main" id="{F2BA50FF-597F-0ACE-888E-266E2F43DD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01BA73-C9B0-1891-532B-D57D80D93EF9}"/>
              </a:ext>
            </a:extLst>
          </p:cNvPr>
          <p:cNvSpPr>
            <a:spLocks noGrp="1"/>
          </p:cNvSpPr>
          <p:nvPr>
            <p:ph type="sldNum" sz="quarter" idx="12"/>
          </p:nvPr>
        </p:nvSpPr>
        <p:spPr/>
        <p:txBody>
          <a:bodyPr/>
          <a:lstStyle/>
          <a:p>
            <a:fld id="{DABD3770-8152-47D0-90EE-F292F8BD2B5F}" type="slidenum">
              <a:rPr lang="en-GB" smtClean="0"/>
              <a:t>‹#›</a:t>
            </a:fld>
            <a:endParaRPr lang="en-GB"/>
          </a:p>
        </p:txBody>
      </p:sp>
    </p:spTree>
    <p:extLst>
      <p:ext uri="{BB962C8B-B14F-4D97-AF65-F5344CB8AC3E}">
        <p14:creationId xmlns:p14="http://schemas.microsoft.com/office/powerpoint/2010/main" val="28763087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3A59-834A-EAC6-F170-51CE3DEEF3D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016985-0B7F-0595-1FB0-5F369887E008}"/>
              </a:ext>
            </a:extLst>
          </p:cNvPr>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F8390A46-BBD1-04D4-B1F6-E9DDCD7F61C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B69A192-968E-BD98-4423-9A26447CCECE}"/>
              </a:ext>
            </a:extLst>
          </p:cNvPr>
          <p:cNvSpPr>
            <a:spLocks noGrp="1"/>
          </p:cNvSpPr>
          <p:nvPr>
            <p:ph type="dt" sz="half" idx="10"/>
          </p:nvPr>
        </p:nvSpPr>
        <p:spPr/>
        <p:txBody>
          <a:bodyPr/>
          <a:lstStyle/>
          <a:p>
            <a:fld id="{F209B137-D368-460A-9915-A99D426A60EC}" type="datetimeFigureOut">
              <a:rPr lang="en-GB" smtClean="0"/>
              <a:t>02/04/2025</a:t>
            </a:fld>
            <a:endParaRPr lang="en-GB"/>
          </a:p>
        </p:txBody>
      </p:sp>
      <p:sp>
        <p:nvSpPr>
          <p:cNvPr id="6" name="Footer Placeholder 5">
            <a:extLst>
              <a:ext uri="{FF2B5EF4-FFF2-40B4-BE49-F238E27FC236}">
                <a16:creationId xmlns:a16="http://schemas.microsoft.com/office/drawing/2014/main" id="{7FFEC752-1FF1-8C3B-114C-769AB592EA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A1738E-E6E7-CFDC-4015-F75365526F03}"/>
              </a:ext>
            </a:extLst>
          </p:cNvPr>
          <p:cNvSpPr>
            <a:spLocks noGrp="1"/>
          </p:cNvSpPr>
          <p:nvPr>
            <p:ph type="sldNum" sz="quarter" idx="12"/>
          </p:nvPr>
        </p:nvSpPr>
        <p:spPr/>
        <p:txBody>
          <a:bodyPr/>
          <a:lstStyle/>
          <a:p>
            <a:fld id="{DABD3770-8152-47D0-90EE-F292F8BD2B5F}" type="slidenum">
              <a:rPr lang="en-GB" smtClean="0"/>
              <a:t>‹#›</a:t>
            </a:fld>
            <a:endParaRPr lang="en-GB"/>
          </a:p>
        </p:txBody>
      </p:sp>
    </p:spTree>
    <p:extLst>
      <p:ext uri="{BB962C8B-B14F-4D97-AF65-F5344CB8AC3E}">
        <p14:creationId xmlns:p14="http://schemas.microsoft.com/office/powerpoint/2010/main" val="35952060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ABC86-5DE1-7367-D705-473A77EE3E6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1C93FF2-6324-983C-8FFF-CEEED9E82A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F313D8-3BEB-5FAA-480B-F9CF09846DCA}"/>
              </a:ext>
            </a:extLst>
          </p:cNvPr>
          <p:cNvSpPr>
            <a:spLocks noGrp="1"/>
          </p:cNvSpPr>
          <p:nvPr>
            <p:ph type="dt" sz="half" idx="10"/>
          </p:nvPr>
        </p:nvSpPr>
        <p:spPr/>
        <p:txBody>
          <a:bodyPr/>
          <a:lstStyle/>
          <a:p>
            <a:fld id="{F209B137-D368-460A-9915-A99D426A60EC}" type="datetimeFigureOut">
              <a:rPr lang="en-GB" smtClean="0"/>
              <a:t>02/04/2025</a:t>
            </a:fld>
            <a:endParaRPr lang="en-GB"/>
          </a:p>
        </p:txBody>
      </p:sp>
      <p:sp>
        <p:nvSpPr>
          <p:cNvPr id="5" name="Footer Placeholder 4">
            <a:extLst>
              <a:ext uri="{FF2B5EF4-FFF2-40B4-BE49-F238E27FC236}">
                <a16:creationId xmlns:a16="http://schemas.microsoft.com/office/drawing/2014/main" id="{BDD940B8-7845-6815-D77D-3F13C927F4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381F86-936D-681F-2619-950DDF9D3812}"/>
              </a:ext>
            </a:extLst>
          </p:cNvPr>
          <p:cNvSpPr>
            <a:spLocks noGrp="1"/>
          </p:cNvSpPr>
          <p:nvPr>
            <p:ph type="sldNum" sz="quarter" idx="12"/>
          </p:nvPr>
        </p:nvSpPr>
        <p:spPr/>
        <p:txBody>
          <a:bodyPr/>
          <a:lstStyle/>
          <a:p>
            <a:fld id="{DABD3770-8152-47D0-90EE-F292F8BD2B5F}" type="slidenum">
              <a:rPr lang="en-GB" smtClean="0"/>
              <a:t>‹#›</a:t>
            </a:fld>
            <a:endParaRPr lang="en-GB"/>
          </a:p>
        </p:txBody>
      </p:sp>
    </p:spTree>
    <p:extLst>
      <p:ext uri="{BB962C8B-B14F-4D97-AF65-F5344CB8AC3E}">
        <p14:creationId xmlns:p14="http://schemas.microsoft.com/office/powerpoint/2010/main" val="19931688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88D213-8198-5503-0E4C-B4F8E841CBE1}"/>
              </a:ext>
            </a:extLst>
          </p:cNvPr>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1B53F57-5FF9-CC08-4FA9-64480702E272}"/>
              </a:ext>
            </a:extLst>
          </p:cNvPr>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CAC0E5-C9AA-822B-D332-AD8E2F52766C}"/>
              </a:ext>
            </a:extLst>
          </p:cNvPr>
          <p:cNvSpPr>
            <a:spLocks noGrp="1"/>
          </p:cNvSpPr>
          <p:nvPr>
            <p:ph type="dt" sz="half" idx="10"/>
          </p:nvPr>
        </p:nvSpPr>
        <p:spPr/>
        <p:txBody>
          <a:bodyPr/>
          <a:lstStyle/>
          <a:p>
            <a:fld id="{F209B137-D368-460A-9915-A99D426A60EC}" type="datetimeFigureOut">
              <a:rPr lang="en-GB" smtClean="0"/>
              <a:t>02/04/2025</a:t>
            </a:fld>
            <a:endParaRPr lang="en-GB"/>
          </a:p>
        </p:txBody>
      </p:sp>
      <p:sp>
        <p:nvSpPr>
          <p:cNvPr id="5" name="Footer Placeholder 4">
            <a:extLst>
              <a:ext uri="{FF2B5EF4-FFF2-40B4-BE49-F238E27FC236}">
                <a16:creationId xmlns:a16="http://schemas.microsoft.com/office/drawing/2014/main" id="{CF077DD2-14FB-EB89-1EF1-A010ADABD4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2C42F9-445D-88B4-75EC-B4BF675C6611}"/>
              </a:ext>
            </a:extLst>
          </p:cNvPr>
          <p:cNvSpPr>
            <a:spLocks noGrp="1"/>
          </p:cNvSpPr>
          <p:nvPr>
            <p:ph type="sldNum" sz="quarter" idx="12"/>
          </p:nvPr>
        </p:nvSpPr>
        <p:spPr/>
        <p:txBody>
          <a:bodyPr/>
          <a:lstStyle/>
          <a:p>
            <a:fld id="{DABD3770-8152-47D0-90EE-F292F8BD2B5F}" type="slidenum">
              <a:rPr lang="en-GB" smtClean="0"/>
              <a:t>‹#›</a:t>
            </a:fld>
            <a:endParaRPr lang="en-GB"/>
          </a:p>
        </p:txBody>
      </p:sp>
    </p:spTree>
    <p:extLst>
      <p:ext uri="{BB962C8B-B14F-4D97-AF65-F5344CB8AC3E}">
        <p14:creationId xmlns:p14="http://schemas.microsoft.com/office/powerpoint/2010/main" val="756746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AE62BF43-40EC-412B-9BDD-4AD760A95683}" type="slidenum">
              <a:rPr lang="en-GB" altLang="en-US" smtClean="0"/>
              <a:pPr/>
              <a:t>‹#›</a:t>
            </a:fld>
            <a:endParaRPr lang="en-GB" altLang="en-US" dirty="0"/>
          </a:p>
        </p:txBody>
      </p:sp>
    </p:spTree>
    <p:extLst>
      <p:ext uri="{BB962C8B-B14F-4D97-AF65-F5344CB8AC3E}">
        <p14:creationId xmlns:p14="http://schemas.microsoft.com/office/powerpoint/2010/main" val="224227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3895" y="1516990"/>
            <a:ext cx="6702425" cy="828675"/>
          </a:xfrm>
        </p:spPr>
        <p:txBody>
          <a:bodyPr/>
          <a:lstStyle/>
          <a:p>
            <a:r>
              <a:rPr lang="en-US" dirty="0"/>
              <a:t>Click to edit Master title style</a:t>
            </a:r>
          </a:p>
        </p:txBody>
      </p:sp>
      <p:sp>
        <p:nvSpPr>
          <p:cNvPr id="3" name="Text Placeholder 2"/>
          <p:cNvSpPr>
            <a:spLocks noGrp="1"/>
          </p:cNvSpPr>
          <p:nvPr>
            <p:ph type="body" sz="half" idx="1"/>
          </p:nvPr>
        </p:nvSpPr>
        <p:spPr>
          <a:xfrm>
            <a:off x="564438" y="2345665"/>
            <a:ext cx="3992563" cy="40526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hasCustomPrompt="1"/>
          </p:nvPr>
        </p:nvSpPr>
        <p:spPr>
          <a:xfrm>
            <a:off x="4709400" y="2345667"/>
            <a:ext cx="3994151" cy="22558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Content Placeholder 4"/>
          <p:cNvSpPr>
            <a:spLocks noGrp="1"/>
          </p:cNvSpPr>
          <p:nvPr>
            <p:ph sz="quarter" idx="3" hasCustomPrompt="1"/>
          </p:nvPr>
        </p:nvSpPr>
        <p:spPr>
          <a:xfrm>
            <a:off x="4709400" y="4753903"/>
            <a:ext cx="3994151" cy="1644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dirty="0"/>
          </a:p>
        </p:txBody>
      </p:sp>
      <p:sp>
        <p:nvSpPr>
          <p:cNvPr id="7" name="Rectangle 3"/>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4"/>
          <p:cNvSpPr>
            <a:spLocks noGrp="1" noChangeArrowheads="1"/>
          </p:cNvSpPr>
          <p:nvPr>
            <p:ph type="sldNum" sz="quarter" idx="12"/>
          </p:nvPr>
        </p:nvSpPr>
        <p:spPr>
          <a:ln/>
        </p:spPr>
        <p:txBody>
          <a:bodyPr/>
          <a:lstStyle>
            <a:lvl1pPr>
              <a:defRPr/>
            </a:lvl1pPr>
          </a:lstStyle>
          <a:p>
            <a:fld id="{3F683E5C-F415-4E74-A9A8-7466CFD705F2}" type="slidenum">
              <a:rPr lang="en-GB" altLang="en-US"/>
              <a:pPr/>
              <a:t>‹#›</a:t>
            </a:fld>
            <a:endParaRPr lang="en-GB" altLang="en-US" dirty="0"/>
          </a:p>
        </p:txBody>
      </p:sp>
    </p:spTree>
    <p:extLst>
      <p:ext uri="{BB962C8B-B14F-4D97-AF65-F5344CB8AC3E}">
        <p14:creationId xmlns:p14="http://schemas.microsoft.com/office/powerpoint/2010/main" val="219296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4.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12.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image" Target="../media/image12.png"/><Relationship Id="rId2" Type="http://schemas.openxmlformats.org/officeDocument/2006/relationships/slideLayout" Target="../slideLayouts/slideLayout53.xml"/><Relationship Id="rId16" Type="http://schemas.openxmlformats.org/officeDocument/2006/relationships/theme" Target="../theme/theme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userDrawn="1"/>
        </p:nvSpPr>
        <p:spPr bwMode="auto">
          <a:xfrm>
            <a:off x="0" y="6500817"/>
            <a:ext cx="9144000" cy="357187"/>
          </a:xfrm>
          <a:prstGeom prst="rect">
            <a:avLst/>
          </a:prstGeom>
          <a:solidFill>
            <a:schemeClr val="tx1"/>
          </a:solidFill>
          <a:ln w="9525">
            <a:noFill/>
            <a:miter lim="800000"/>
            <a:headEnd/>
            <a:tailEnd/>
          </a:ln>
        </p:spPr>
        <p:txBody>
          <a:bodyPr wrap="none" anchor="ctr"/>
          <a:lstStyle/>
          <a:p>
            <a:pPr>
              <a:spcBef>
                <a:spcPct val="40000"/>
              </a:spcBef>
              <a:buClr>
                <a:schemeClr val="tx1"/>
              </a:buClr>
              <a:buSzPct val="115000"/>
              <a:buFont typeface="Wingdings" pitchFamily="2" charset="2"/>
              <a:buNone/>
              <a:defRPr/>
            </a:pPr>
            <a:endParaRPr lang="en-US" sz="1700" dirty="0">
              <a:solidFill>
                <a:schemeClr val="bg1"/>
              </a:solidFill>
              <a:ea typeface="ＭＳ Ｐゴシック" charset="-128"/>
            </a:endParaRPr>
          </a:p>
        </p:txBody>
      </p:sp>
      <p:sp>
        <p:nvSpPr>
          <p:cNvPr id="44034" name="Rectangle 2"/>
          <p:cNvSpPr>
            <a:spLocks noGrp="1" noChangeArrowheads="1"/>
          </p:cNvSpPr>
          <p:nvPr>
            <p:ph type="dt" sz="half" idx="2"/>
          </p:nvPr>
        </p:nvSpPr>
        <p:spPr bwMode="auto">
          <a:xfrm>
            <a:off x="457202" y="6597654"/>
            <a:ext cx="985839" cy="2127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spcBef>
                <a:spcPct val="0"/>
              </a:spcBef>
              <a:buClrTx/>
              <a:buSzTx/>
              <a:buFontTx/>
              <a:buNone/>
              <a:defRPr sz="1000">
                <a:solidFill>
                  <a:schemeClr val="bg1"/>
                </a:solidFill>
                <a:latin typeface="Arial" charset="0"/>
                <a:ea typeface="+mn-ea"/>
                <a:cs typeface="Arial" charset="0"/>
              </a:defRPr>
            </a:lvl1pPr>
          </a:lstStyle>
          <a:p>
            <a:pPr>
              <a:defRPr/>
            </a:pPr>
            <a:endParaRPr lang="en-US" dirty="0"/>
          </a:p>
        </p:txBody>
      </p:sp>
      <p:sp>
        <p:nvSpPr>
          <p:cNvPr id="44035" name="Rectangle 3"/>
          <p:cNvSpPr>
            <a:spLocks noGrp="1" noChangeArrowheads="1"/>
          </p:cNvSpPr>
          <p:nvPr>
            <p:ph type="ftr" sz="quarter" idx="3"/>
          </p:nvPr>
        </p:nvSpPr>
        <p:spPr bwMode="auto">
          <a:xfrm>
            <a:off x="4286254" y="6597654"/>
            <a:ext cx="663575" cy="2127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spcBef>
                <a:spcPct val="0"/>
              </a:spcBef>
              <a:buClrTx/>
              <a:buSzTx/>
              <a:buFontTx/>
              <a:buNone/>
              <a:defRPr sz="1000">
                <a:solidFill>
                  <a:schemeClr val="bg1"/>
                </a:solidFill>
                <a:latin typeface="Arial" charset="0"/>
                <a:ea typeface="+mn-ea"/>
                <a:cs typeface="Arial" charset="0"/>
              </a:defRPr>
            </a:lvl1pPr>
          </a:lstStyle>
          <a:p>
            <a:pPr>
              <a:defRPr/>
            </a:pPr>
            <a:endParaRPr lang="en-US" dirty="0"/>
          </a:p>
        </p:txBody>
      </p:sp>
      <p:sp>
        <p:nvSpPr>
          <p:cNvPr id="44036" name="Rectangle 4"/>
          <p:cNvSpPr>
            <a:spLocks noGrp="1" noChangeArrowheads="1"/>
          </p:cNvSpPr>
          <p:nvPr>
            <p:ph type="sldNum" sz="quarter" idx="4"/>
          </p:nvPr>
        </p:nvSpPr>
        <p:spPr bwMode="auto">
          <a:xfrm>
            <a:off x="8470903" y="6597654"/>
            <a:ext cx="250825" cy="2127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a:solidFill>
                  <a:schemeClr val="bg1"/>
                </a:solidFill>
                <a:cs typeface="Arial" panose="020B0604020202020204" pitchFamily="34" charset="0"/>
              </a:defRPr>
            </a:lvl1pPr>
          </a:lstStyle>
          <a:p>
            <a:fld id="{AE62BF43-40EC-412B-9BDD-4AD760A95683}" type="slidenum">
              <a:rPr lang="en-GB" altLang="en-US"/>
              <a:pPr/>
              <a:t>‹#›</a:t>
            </a:fld>
            <a:endParaRPr lang="en-GB" altLang="en-US" dirty="0"/>
          </a:p>
        </p:txBody>
      </p:sp>
      <p:sp>
        <p:nvSpPr>
          <p:cNvPr id="3078" name="Rectangle 6"/>
          <p:cNvSpPr>
            <a:spLocks noGrp="1" noChangeArrowheads="1"/>
          </p:cNvSpPr>
          <p:nvPr>
            <p:ph type="body" idx="1"/>
          </p:nvPr>
        </p:nvSpPr>
        <p:spPr bwMode="auto">
          <a:xfrm>
            <a:off x="584202" y="2024062"/>
            <a:ext cx="8139113" cy="407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1031" name="Line 8"/>
          <p:cNvSpPr>
            <a:spLocks noChangeShapeType="1"/>
          </p:cNvSpPr>
          <p:nvPr userDrawn="1"/>
        </p:nvSpPr>
        <p:spPr bwMode="auto">
          <a:xfrm>
            <a:off x="0" y="1244600"/>
            <a:ext cx="9144000" cy="0"/>
          </a:xfrm>
          <a:prstGeom prst="line">
            <a:avLst/>
          </a:prstGeom>
          <a:noFill/>
          <a:ln w="3175">
            <a:solidFill>
              <a:srgbClr val="1D155F"/>
            </a:solidFill>
            <a:round/>
            <a:headEnd/>
            <a:tailEnd/>
          </a:ln>
        </p:spPr>
        <p:txBody>
          <a:bodyPr/>
          <a:lstStyle/>
          <a:p>
            <a:pPr>
              <a:defRPr/>
            </a:pPr>
            <a:endParaRPr lang="en-GB" sz="1700" dirty="0">
              <a:ea typeface="ＭＳ Ｐゴシック" charset="-128"/>
            </a:endParaRPr>
          </a:p>
        </p:txBody>
      </p:sp>
      <p:sp>
        <p:nvSpPr>
          <p:cNvPr id="3081" name="Rectangle 12"/>
          <p:cNvSpPr>
            <a:spLocks noGrp="1" noChangeArrowheads="1"/>
          </p:cNvSpPr>
          <p:nvPr>
            <p:ph type="title"/>
          </p:nvPr>
        </p:nvSpPr>
        <p:spPr bwMode="auto">
          <a:xfrm>
            <a:off x="584203" y="1439863"/>
            <a:ext cx="670242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title style</a:t>
            </a:r>
            <a:endParaRPr lang="en-GB" altLang="en-US" dirty="0"/>
          </a:p>
        </p:txBody>
      </p:sp>
      <p:pic>
        <p:nvPicPr>
          <p:cNvPr id="11" name="Picture 1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4101" y="153988"/>
            <a:ext cx="963901" cy="938724"/>
          </a:xfrm>
          <a:prstGeom prst="rect">
            <a:avLst/>
          </a:prstGeom>
        </p:spPr>
      </p:pic>
    </p:spTree>
  </p:cSld>
  <p:clrMap bg1="lt1" tx1="dk1" bg2="lt2" tx2="dk2" accent1="accent1" accent2="accent2" accent3="accent3" accent4="accent4" accent5="accent5" accent6="accent6" hlink="hlink" folHlink="folHlink"/>
  <p:sldLayoutIdLst>
    <p:sldLayoutId id="2147483731" r:id="rId1"/>
    <p:sldLayoutId id="2147483724" r:id="rId2"/>
    <p:sldLayoutId id="2147483725" r:id="rId3"/>
    <p:sldLayoutId id="2147483726" r:id="rId4"/>
    <p:sldLayoutId id="2147483727" r:id="rId5"/>
    <p:sldLayoutId id="2147483728" r:id="rId6"/>
    <p:sldLayoutId id="2147483729" r:id="rId7"/>
    <p:sldLayoutId id="2147483732" r:id="rId8"/>
    <p:sldLayoutId id="2147483730" r:id="rId9"/>
  </p:sldLayoutIdLst>
  <p:hf hdr="0" ftr="0" dt="0"/>
  <p:txStyles>
    <p:titleStyle>
      <a:lvl1pPr algn="l" rtl="0" eaLnBrk="0" fontAlgn="base" hangingPunct="0">
        <a:lnSpc>
          <a:spcPct val="90000"/>
        </a:lnSpc>
        <a:spcBef>
          <a:spcPct val="0"/>
        </a:spcBef>
        <a:spcAft>
          <a:spcPct val="0"/>
        </a:spcAft>
        <a:defRPr sz="2400" b="1">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900" b="1">
          <a:solidFill>
            <a:srgbClr val="151A65"/>
          </a:solidFill>
          <a:latin typeface="Arial" pitchFamily="-84" charset="0"/>
          <a:ea typeface="ＭＳ Ｐゴシック" charset="0"/>
          <a:cs typeface="ＭＳ Ｐゴシック" charset="0"/>
        </a:defRPr>
      </a:lvl2pPr>
      <a:lvl3pPr algn="l" rtl="0" eaLnBrk="0" fontAlgn="base" hangingPunct="0">
        <a:lnSpc>
          <a:spcPct val="90000"/>
        </a:lnSpc>
        <a:spcBef>
          <a:spcPct val="0"/>
        </a:spcBef>
        <a:spcAft>
          <a:spcPct val="0"/>
        </a:spcAft>
        <a:defRPr sz="2900" b="1">
          <a:solidFill>
            <a:srgbClr val="151A65"/>
          </a:solidFill>
          <a:latin typeface="Arial" pitchFamily="-84" charset="0"/>
          <a:ea typeface="ＭＳ Ｐゴシック" charset="0"/>
          <a:cs typeface="ＭＳ Ｐゴシック" charset="0"/>
        </a:defRPr>
      </a:lvl3pPr>
      <a:lvl4pPr algn="l" rtl="0" eaLnBrk="0" fontAlgn="base" hangingPunct="0">
        <a:lnSpc>
          <a:spcPct val="90000"/>
        </a:lnSpc>
        <a:spcBef>
          <a:spcPct val="0"/>
        </a:spcBef>
        <a:spcAft>
          <a:spcPct val="0"/>
        </a:spcAft>
        <a:defRPr sz="2900" b="1">
          <a:solidFill>
            <a:srgbClr val="151A65"/>
          </a:solidFill>
          <a:latin typeface="Arial" pitchFamily="-84" charset="0"/>
          <a:ea typeface="ＭＳ Ｐゴシック" charset="0"/>
          <a:cs typeface="ＭＳ Ｐゴシック" charset="0"/>
        </a:defRPr>
      </a:lvl4pPr>
      <a:lvl5pPr algn="l" rtl="0" eaLnBrk="0" fontAlgn="base" hangingPunct="0">
        <a:lnSpc>
          <a:spcPct val="90000"/>
        </a:lnSpc>
        <a:spcBef>
          <a:spcPct val="0"/>
        </a:spcBef>
        <a:spcAft>
          <a:spcPct val="0"/>
        </a:spcAft>
        <a:defRPr sz="2900" b="1">
          <a:solidFill>
            <a:srgbClr val="151A65"/>
          </a:solidFill>
          <a:latin typeface="Arial" pitchFamily="-84" charset="0"/>
          <a:ea typeface="ＭＳ Ｐゴシック" charset="0"/>
          <a:cs typeface="ＭＳ Ｐゴシック" charset="0"/>
        </a:defRPr>
      </a:lvl5pPr>
      <a:lvl6pPr marL="457178" algn="l" rtl="0" fontAlgn="base">
        <a:lnSpc>
          <a:spcPct val="90000"/>
        </a:lnSpc>
        <a:spcBef>
          <a:spcPct val="0"/>
        </a:spcBef>
        <a:spcAft>
          <a:spcPct val="0"/>
        </a:spcAft>
        <a:defRPr sz="2900" b="1">
          <a:solidFill>
            <a:schemeClr val="tx1"/>
          </a:solidFill>
          <a:latin typeface="Arial" pitchFamily="-84" charset="0"/>
          <a:ea typeface="Arial" pitchFamily="-84" charset="0"/>
          <a:cs typeface="Arial" pitchFamily="-84" charset="0"/>
        </a:defRPr>
      </a:lvl6pPr>
      <a:lvl7pPr marL="914354" algn="l" rtl="0" fontAlgn="base">
        <a:lnSpc>
          <a:spcPct val="90000"/>
        </a:lnSpc>
        <a:spcBef>
          <a:spcPct val="0"/>
        </a:spcBef>
        <a:spcAft>
          <a:spcPct val="0"/>
        </a:spcAft>
        <a:defRPr sz="2900" b="1">
          <a:solidFill>
            <a:schemeClr val="tx1"/>
          </a:solidFill>
          <a:latin typeface="Arial" pitchFamily="-84" charset="0"/>
          <a:ea typeface="Arial" pitchFamily="-84" charset="0"/>
          <a:cs typeface="Arial" pitchFamily="-84" charset="0"/>
        </a:defRPr>
      </a:lvl7pPr>
      <a:lvl8pPr marL="1371532" algn="l" rtl="0" fontAlgn="base">
        <a:lnSpc>
          <a:spcPct val="90000"/>
        </a:lnSpc>
        <a:spcBef>
          <a:spcPct val="0"/>
        </a:spcBef>
        <a:spcAft>
          <a:spcPct val="0"/>
        </a:spcAft>
        <a:defRPr sz="2900" b="1">
          <a:solidFill>
            <a:schemeClr val="tx1"/>
          </a:solidFill>
          <a:latin typeface="Arial" pitchFamily="-84" charset="0"/>
          <a:ea typeface="Arial" pitchFamily="-84" charset="0"/>
          <a:cs typeface="Arial" pitchFamily="-84" charset="0"/>
        </a:defRPr>
      </a:lvl8pPr>
      <a:lvl9pPr marL="1828709" algn="l" rtl="0" fontAlgn="base">
        <a:lnSpc>
          <a:spcPct val="90000"/>
        </a:lnSpc>
        <a:spcBef>
          <a:spcPct val="0"/>
        </a:spcBef>
        <a:spcAft>
          <a:spcPct val="0"/>
        </a:spcAft>
        <a:defRPr sz="2900" b="1">
          <a:solidFill>
            <a:schemeClr val="tx1"/>
          </a:solidFill>
          <a:latin typeface="Arial" pitchFamily="-84" charset="0"/>
          <a:ea typeface="Arial" pitchFamily="-84" charset="0"/>
          <a:cs typeface="Arial" pitchFamily="-84" charset="0"/>
        </a:defRPr>
      </a:lvl9pPr>
    </p:titleStyle>
    <p:bodyStyle>
      <a:lvl1pPr marL="342883" indent="-342883" algn="l" rtl="0" eaLnBrk="0" fontAlgn="base" hangingPunct="0">
        <a:spcBef>
          <a:spcPts val="1000"/>
        </a:spcBef>
        <a:spcAft>
          <a:spcPct val="0"/>
        </a:spcAft>
        <a:defRPr sz="1600">
          <a:solidFill>
            <a:schemeClr val="tx1"/>
          </a:solidFill>
          <a:latin typeface="+mn-lt"/>
          <a:ea typeface="ＭＳ Ｐゴシック" charset="0"/>
          <a:cs typeface="ＭＳ Ｐゴシック" charset="0"/>
        </a:defRPr>
      </a:lvl1pPr>
      <a:lvl2pPr marL="357170" indent="-357170" algn="l" rtl="0" eaLnBrk="0" fontAlgn="base" hangingPunct="0">
        <a:spcBef>
          <a:spcPts val="1000"/>
        </a:spcBef>
        <a:spcAft>
          <a:spcPct val="0"/>
        </a:spcAft>
        <a:buChar char="•"/>
        <a:defRPr sz="1600">
          <a:solidFill>
            <a:schemeClr val="tx1"/>
          </a:solidFill>
          <a:latin typeface="+mn-lt"/>
          <a:ea typeface="ＭＳ Ｐゴシック" charset="0"/>
          <a:cs typeface="+mn-cs"/>
        </a:defRPr>
      </a:lvl2pPr>
      <a:lvl3pPr marL="719103" indent="-361933" algn="l" rtl="0" eaLnBrk="0" fontAlgn="base" hangingPunct="0">
        <a:spcBef>
          <a:spcPts val="1000"/>
        </a:spcBef>
        <a:spcAft>
          <a:spcPct val="0"/>
        </a:spcAft>
        <a:buFont typeface="Arial" panose="020B0604020202020204" pitchFamily="34" charset="0"/>
        <a:buChar char="◦"/>
        <a:defRPr sz="1600">
          <a:solidFill>
            <a:schemeClr val="tx1"/>
          </a:solidFill>
          <a:latin typeface="+mn-lt"/>
          <a:ea typeface="ＭＳ Ｐゴシック" charset="0"/>
          <a:cs typeface="+mn-cs"/>
        </a:defRPr>
      </a:lvl3pPr>
      <a:lvl4pPr marL="1076271" indent="-357170" algn="l" rtl="0" eaLnBrk="0" fontAlgn="base" hangingPunct="0">
        <a:spcBef>
          <a:spcPts val="1000"/>
        </a:spcBef>
        <a:spcAft>
          <a:spcPct val="0"/>
        </a:spcAft>
        <a:buFont typeface="Arial" panose="020B0604020202020204" pitchFamily="34" charset="0"/>
        <a:buChar char="–"/>
        <a:defRPr sz="1600">
          <a:solidFill>
            <a:schemeClr val="tx1"/>
          </a:solidFill>
          <a:latin typeface="+mn-lt"/>
          <a:ea typeface="ＭＳ Ｐゴシック" charset="0"/>
          <a:cs typeface="+mn-cs"/>
        </a:defRPr>
      </a:lvl4pPr>
      <a:lvl5pPr marL="1433441" indent="-357170" algn="l" rtl="0" eaLnBrk="0" fontAlgn="base" hangingPunct="0">
        <a:spcBef>
          <a:spcPts val="1000"/>
        </a:spcBef>
        <a:spcAft>
          <a:spcPct val="0"/>
        </a:spcAft>
        <a:buFont typeface="Arial" panose="020B0604020202020204" pitchFamily="34" charset="0"/>
        <a:buChar char="–"/>
        <a:defRPr sz="1600">
          <a:solidFill>
            <a:schemeClr val="tx1"/>
          </a:solidFill>
          <a:latin typeface="+mn-lt"/>
          <a:ea typeface="ＭＳ Ｐゴシック" charset="0"/>
          <a:cs typeface="+mn-cs"/>
        </a:defRPr>
      </a:lvl5pPr>
      <a:lvl6pPr marL="1450902" indent="-182554" algn="l" rtl="0" fontAlgn="base">
        <a:lnSpc>
          <a:spcPct val="95000"/>
        </a:lnSpc>
        <a:spcBef>
          <a:spcPct val="40000"/>
        </a:spcBef>
        <a:spcAft>
          <a:spcPct val="0"/>
        </a:spcAft>
        <a:buChar char="»"/>
        <a:defRPr sz="1900">
          <a:solidFill>
            <a:schemeClr val="tx1"/>
          </a:solidFill>
          <a:latin typeface="+mn-lt"/>
          <a:ea typeface="+mn-ea"/>
          <a:cs typeface="+mn-cs"/>
        </a:defRPr>
      </a:lvl6pPr>
      <a:lvl7pPr marL="1908080" indent="-182554" algn="l" rtl="0" fontAlgn="base">
        <a:lnSpc>
          <a:spcPct val="95000"/>
        </a:lnSpc>
        <a:spcBef>
          <a:spcPct val="40000"/>
        </a:spcBef>
        <a:spcAft>
          <a:spcPct val="0"/>
        </a:spcAft>
        <a:buChar char="»"/>
        <a:defRPr sz="1900">
          <a:solidFill>
            <a:schemeClr val="tx1"/>
          </a:solidFill>
          <a:latin typeface="+mn-lt"/>
          <a:ea typeface="+mn-ea"/>
          <a:cs typeface="+mn-cs"/>
        </a:defRPr>
      </a:lvl7pPr>
      <a:lvl8pPr marL="2365257" indent="-182554" algn="l" rtl="0" fontAlgn="base">
        <a:lnSpc>
          <a:spcPct val="95000"/>
        </a:lnSpc>
        <a:spcBef>
          <a:spcPct val="40000"/>
        </a:spcBef>
        <a:spcAft>
          <a:spcPct val="0"/>
        </a:spcAft>
        <a:buChar char="»"/>
        <a:defRPr sz="1900">
          <a:solidFill>
            <a:schemeClr val="tx1"/>
          </a:solidFill>
          <a:latin typeface="+mn-lt"/>
          <a:ea typeface="+mn-ea"/>
          <a:cs typeface="+mn-cs"/>
        </a:defRPr>
      </a:lvl8pPr>
      <a:lvl9pPr marL="2822434" indent="-182554" algn="l" rtl="0" fontAlgn="base">
        <a:lnSpc>
          <a:spcPct val="95000"/>
        </a:lnSpc>
        <a:spcBef>
          <a:spcPct val="40000"/>
        </a:spcBef>
        <a:spcAft>
          <a:spcPct val="0"/>
        </a:spcAft>
        <a:buChar char="»"/>
        <a:defRPr sz="19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Line 8"/>
          <p:cNvSpPr>
            <a:spLocks noChangeShapeType="1"/>
          </p:cNvSpPr>
          <p:nvPr userDrawn="1"/>
        </p:nvSpPr>
        <p:spPr bwMode="auto">
          <a:xfrm>
            <a:off x="0" y="1244600"/>
            <a:ext cx="9144000" cy="0"/>
          </a:xfrm>
          <a:prstGeom prst="line">
            <a:avLst/>
          </a:prstGeom>
          <a:noFill/>
          <a:ln w="3175">
            <a:solidFill>
              <a:srgbClr val="1D155F"/>
            </a:solidFill>
            <a:round/>
            <a:headEnd/>
            <a:tailEnd/>
          </a:ln>
        </p:spPr>
        <p:txBody>
          <a:bodyPr/>
          <a:lstStyle/>
          <a:p>
            <a:pPr>
              <a:defRPr/>
            </a:pPr>
            <a:endParaRPr lang="en-GB" sz="1700" dirty="0">
              <a:ea typeface="ＭＳ Ｐゴシック" charset="-128"/>
            </a:endParaRPr>
          </a:p>
        </p:txBody>
      </p:sp>
      <p:sp>
        <p:nvSpPr>
          <p:cNvPr id="9" name="Rectangle 7"/>
          <p:cNvSpPr>
            <a:spLocks noChangeArrowheads="1"/>
          </p:cNvSpPr>
          <p:nvPr userDrawn="1"/>
        </p:nvSpPr>
        <p:spPr bwMode="auto">
          <a:xfrm>
            <a:off x="0" y="6500817"/>
            <a:ext cx="9144000" cy="357187"/>
          </a:xfrm>
          <a:prstGeom prst="rect">
            <a:avLst/>
          </a:prstGeom>
          <a:solidFill>
            <a:schemeClr val="tx1"/>
          </a:solidFill>
          <a:ln w="9525">
            <a:noFill/>
            <a:miter lim="800000"/>
            <a:headEnd/>
            <a:tailEnd/>
          </a:ln>
        </p:spPr>
        <p:txBody>
          <a:bodyPr wrap="none" anchor="ctr"/>
          <a:lstStyle/>
          <a:p>
            <a:pPr>
              <a:spcBef>
                <a:spcPct val="40000"/>
              </a:spcBef>
              <a:buClr>
                <a:schemeClr val="tx1"/>
              </a:buClr>
              <a:buSzPct val="115000"/>
              <a:buFont typeface="Wingdings" pitchFamily="2" charset="2"/>
              <a:buNone/>
              <a:defRPr/>
            </a:pPr>
            <a:endParaRPr lang="en-US" sz="1700" dirty="0">
              <a:solidFill>
                <a:schemeClr val="bg1"/>
              </a:solidFill>
              <a:ea typeface="ＭＳ Ｐゴシック" charset="-128"/>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4101" y="153988"/>
            <a:ext cx="963901" cy="938724"/>
          </a:xfrm>
          <a:prstGeom prst="rect">
            <a:avLst/>
          </a:prstGeom>
        </p:spPr>
      </p:pic>
    </p:spTree>
    <p:extLst>
      <p:ext uri="{BB962C8B-B14F-4D97-AF65-F5344CB8AC3E}">
        <p14:creationId xmlns:p14="http://schemas.microsoft.com/office/powerpoint/2010/main" val="151334477"/>
      </p:ext>
    </p:extLst>
  </p:cSld>
  <p:clrMap bg1="lt1" tx1="dk1" bg2="lt2" tx2="dk2" accent1="accent1" accent2="accent2" accent3="accent3" accent4="accent4" accent5="accent5" accent6="accent6" hlink="hlink" folHlink="folHlink"/>
  <p:sldLayoutIdLst>
    <p:sldLayoutId id="2147483734" r:id="rId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8" indent="-228588"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8"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8"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8"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8"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8"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8"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8" indent="-228588"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8"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2"/>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9"/>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4/2/2025</a:t>
            </a:fld>
            <a:endParaRPr lang="en-US"/>
          </a:p>
        </p:txBody>
      </p:sp>
      <p:sp>
        <p:nvSpPr>
          <p:cNvPr id="5" name="Footer Placeholder 4"/>
          <p:cNvSpPr>
            <a:spLocks noGrp="1"/>
          </p:cNvSpPr>
          <p:nvPr>
            <p:ph type="ftr" sz="quarter" idx="3"/>
          </p:nvPr>
        </p:nvSpPr>
        <p:spPr>
          <a:xfrm>
            <a:off x="1562100" y="4237569"/>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9"/>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5479265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17525"/>
            <a:ext cx="8208000" cy="468000"/>
          </a:xfrm>
          <a:prstGeom prst="rect">
            <a:avLst/>
          </a:prstGeom>
        </p:spPr>
        <p:txBody>
          <a:bodyPr vert="horz" lIns="0" tIns="0" rIns="0" bIns="0" rtlCol="0" anchor="t" anchorCtr="0">
            <a:noAutofit/>
          </a:bodyPr>
          <a:lstStyle/>
          <a:p>
            <a:r>
              <a:rPr lang="en-GB" noProof="0" dirty="0"/>
              <a:t>Click to add heading</a:t>
            </a:r>
          </a:p>
        </p:txBody>
      </p:sp>
      <p:sp>
        <p:nvSpPr>
          <p:cNvPr id="3" name="Text Placeholder 2"/>
          <p:cNvSpPr>
            <a:spLocks noGrp="1"/>
          </p:cNvSpPr>
          <p:nvPr>
            <p:ph type="body" idx="1"/>
          </p:nvPr>
        </p:nvSpPr>
        <p:spPr>
          <a:xfrm>
            <a:off x="457200" y="1642535"/>
            <a:ext cx="8208000" cy="4392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ooter Placeholder 4"/>
          <p:cNvSpPr>
            <a:spLocks noGrp="1"/>
          </p:cNvSpPr>
          <p:nvPr>
            <p:ph type="ftr" sz="quarter" idx="3"/>
          </p:nvPr>
        </p:nvSpPr>
        <p:spPr>
          <a:xfrm>
            <a:off x="368264" y="6328855"/>
            <a:ext cx="1774844" cy="360000"/>
          </a:xfrm>
          <a:prstGeom prst="rect">
            <a:avLst/>
          </a:prstGeom>
        </p:spPr>
        <p:txBody>
          <a:bodyPr vert="horz" lIns="0" tIns="0" rIns="0" bIns="0" rtlCol="0" anchor="t" anchorCtr="0">
            <a:noAutofit/>
          </a:bodyPr>
          <a:lstStyle>
            <a:lvl1pPr algn="l">
              <a:lnSpc>
                <a:spcPts val="1300"/>
              </a:lnSpc>
              <a:defRPr sz="1000" b="1">
                <a:solidFill>
                  <a:schemeClr val="bg1"/>
                </a:solidFill>
                <a:latin typeface="Century Gothic" panose="020B0502020202020204" pitchFamily="34" charset="0"/>
              </a:defRPr>
            </a:lvl1pPr>
          </a:lstStyle>
          <a:p>
            <a:r>
              <a:rPr lang="en-GB" dirty="0"/>
              <a:t>Presentation Title Name      XX-XX Month Year Location</a:t>
            </a:r>
          </a:p>
        </p:txBody>
      </p:sp>
      <p:sp>
        <p:nvSpPr>
          <p:cNvPr id="6" name="Slide Number Placeholder 5"/>
          <p:cNvSpPr>
            <a:spLocks noGrp="1"/>
          </p:cNvSpPr>
          <p:nvPr>
            <p:ph type="sldNum" sz="quarter" idx="4"/>
          </p:nvPr>
        </p:nvSpPr>
        <p:spPr>
          <a:xfrm>
            <a:off x="8227507" y="6339416"/>
            <a:ext cx="540000" cy="216000"/>
          </a:xfrm>
          <a:prstGeom prst="rect">
            <a:avLst/>
          </a:prstGeom>
        </p:spPr>
        <p:txBody>
          <a:bodyPr vert="horz" lIns="0" tIns="0" rIns="0" bIns="0" rtlCol="0" anchor="t" anchorCtr="0">
            <a:noAutofit/>
          </a:bodyPr>
          <a:lstStyle>
            <a:lvl1pPr algn="r">
              <a:defRPr sz="1000" b="1">
                <a:solidFill>
                  <a:schemeClr val="bg1"/>
                </a:solidFill>
              </a:defRPr>
            </a:lvl1pPr>
          </a:lstStyle>
          <a:p>
            <a:fld id="{9295DF58-4118-4551-8C61-1A7ED177FA2D}" type="slidenum">
              <a:rPr lang="en-GB" smtClean="0"/>
              <a:pPr/>
              <a:t>‹#›</a:t>
            </a:fld>
            <a:endParaRPr lang="en-GB" dirty="0"/>
          </a:p>
        </p:txBody>
      </p:sp>
    </p:spTree>
    <p:extLst>
      <p:ext uri="{BB962C8B-B14F-4D97-AF65-F5344CB8AC3E}">
        <p14:creationId xmlns:p14="http://schemas.microsoft.com/office/powerpoint/2010/main" val="236946102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Lst>
  <p:hf hdr="0" dt="0"/>
  <p:txStyles>
    <p:titleStyle>
      <a:lvl1pPr algn="l" defTabSz="914400" rtl="0" eaLnBrk="1" latinLnBrk="0" hangingPunct="1">
        <a:spcBef>
          <a:spcPct val="0"/>
        </a:spcBef>
        <a:buNone/>
        <a:defRPr sz="3200" b="1"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200"/>
        </a:spcAft>
        <a:buFont typeface="Arial" pitchFamily="34" charset="0"/>
        <a:buNone/>
        <a:defRPr sz="1800" kern="1200">
          <a:solidFill>
            <a:schemeClr val="tx1"/>
          </a:solidFill>
          <a:latin typeface="+mn-lt"/>
          <a:ea typeface="+mn-ea"/>
          <a:cs typeface="+mn-cs"/>
        </a:defRPr>
      </a:lvl1pPr>
      <a:lvl2pPr marL="144000" indent="-144000" algn="l" defTabSz="914400" rtl="0" eaLnBrk="1" latinLnBrk="0" hangingPunct="1">
        <a:lnSpc>
          <a:spcPts val="2000"/>
        </a:lnSpc>
        <a:spcBef>
          <a:spcPts val="0"/>
        </a:spcBef>
        <a:spcAft>
          <a:spcPts val="1200"/>
        </a:spcAft>
        <a:buClr>
          <a:schemeClr val="accent1"/>
        </a:buClr>
        <a:buSzPct val="100000"/>
        <a:buFont typeface="Arial" pitchFamily="34" charset="0"/>
        <a:buChar char="•"/>
        <a:defRPr sz="1800" kern="1200">
          <a:solidFill>
            <a:schemeClr val="tx1"/>
          </a:solidFill>
          <a:latin typeface="+mn-lt"/>
          <a:ea typeface="+mn-ea"/>
          <a:cs typeface="+mn-cs"/>
        </a:defRPr>
      </a:lvl2pPr>
      <a:lvl3pPr marL="360000" indent="-144000" algn="l" defTabSz="914400" rtl="0" eaLnBrk="1" latinLnBrk="0" hangingPunct="1">
        <a:lnSpc>
          <a:spcPts val="2000"/>
        </a:lnSpc>
        <a:spcBef>
          <a:spcPts val="0"/>
        </a:spcBef>
        <a:spcAft>
          <a:spcPts val="1200"/>
        </a:spcAft>
        <a:buClr>
          <a:schemeClr val="accent1"/>
        </a:buClr>
        <a:buSzPct val="10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C78FE3-2B75-4DBB-9590-C8A16853C5CB}" type="datetimeFigureOut">
              <a:rPr lang="en-GB" smtClean="0"/>
              <a:t>02/04/2025</a:t>
            </a:fld>
            <a:endParaRPr lang="en-GB"/>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2611C-E093-4BF0-BF02-5780AF190683}" type="slidenum">
              <a:rPr lang="en-GB" smtClean="0"/>
              <a:t>‹#›</a:t>
            </a:fld>
            <a:endParaRPr lang="en-GB"/>
          </a:p>
        </p:txBody>
      </p:sp>
    </p:spTree>
    <p:extLst>
      <p:ext uri="{BB962C8B-B14F-4D97-AF65-F5344CB8AC3E}">
        <p14:creationId xmlns:p14="http://schemas.microsoft.com/office/powerpoint/2010/main" val="337831389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8C71D3-1102-9D50-9D7C-897159F43488}"/>
              </a:ext>
            </a:extLst>
          </p:cNvPr>
          <p:cNvSpPr>
            <a:spLocks noGrp="1"/>
          </p:cNvSpPr>
          <p:nvPr>
            <p:ph type="title"/>
          </p:nvPr>
        </p:nvSpPr>
        <p:spPr>
          <a:xfrm>
            <a:off x="218698" y="365128"/>
            <a:ext cx="6892088"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7B3F9D-06AE-8A01-C5F1-E73852CB6E1C}"/>
              </a:ext>
            </a:extLst>
          </p:cNvPr>
          <p:cNvSpPr>
            <a:spLocks noGrp="1"/>
          </p:cNvSpPr>
          <p:nvPr>
            <p:ph type="body" idx="1"/>
          </p:nvPr>
        </p:nvSpPr>
        <p:spPr>
          <a:xfrm>
            <a:off x="218697" y="1825625"/>
            <a:ext cx="870660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DB0B8D-FDC7-686F-1CD2-C4875017992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fld id="{5BD5A34C-6698-2748-BB78-C14961961695}" type="datetime1">
              <a:rPr lang="en-GB" smtClean="0"/>
              <a:t>02/04/2025</a:t>
            </a:fld>
            <a:endParaRPr lang="en-GB"/>
          </a:p>
        </p:txBody>
      </p:sp>
      <p:sp>
        <p:nvSpPr>
          <p:cNvPr id="5" name="Footer Placeholder 4">
            <a:extLst>
              <a:ext uri="{FF2B5EF4-FFF2-40B4-BE49-F238E27FC236}">
                <a16:creationId xmlns:a16="http://schemas.microsoft.com/office/drawing/2014/main" id="{D9D291F7-83CE-11E4-0A68-45A588861CED}"/>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endParaRPr lang="en-GB"/>
          </a:p>
        </p:txBody>
      </p:sp>
      <p:pic>
        <p:nvPicPr>
          <p:cNvPr id="7" name="Picture 6" descr="Graphical user interface&#10;&#10;Description automatically generated">
            <a:extLst>
              <a:ext uri="{FF2B5EF4-FFF2-40B4-BE49-F238E27FC236}">
                <a16:creationId xmlns:a16="http://schemas.microsoft.com/office/drawing/2014/main" id="{846CF252-C3AB-F2E0-5AEA-3BDE22BA8ED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10785" y="278485"/>
            <a:ext cx="1814519" cy="1361440"/>
          </a:xfrm>
          <a:prstGeom prst="rect">
            <a:avLst/>
          </a:prstGeom>
        </p:spPr>
      </p:pic>
      <p:sp>
        <p:nvSpPr>
          <p:cNvPr id="6" name="Slide Number Placeholder 5">
            <a:extLst>
              <a:ext uri="{FF2B5EF4-FFF2-40B4-BE49-F238E27FC236}">
                <a16:creationId xmlns:a16="http://schemas.microsoft.com/office/drawing/2014/main" id="{6181808B-BE2F-3F53-086F-F633701D53E2}"/>
              </a:ext>
            </a:extLst>
          </p:cNvPr>
          <p:cNvSpPr>
            <a:spLocks noGrp="1"/>
          </p:cNvSpPr>
          <p:nvPr>
            <p:ph type="sldNum" sz="quarter" idx="4"/>
          </p:nvPr>
        </p:nvSpPr>
        <p:spPr>
          <a:xfrm>
            <a:off x="6918702" y="6407152"/>
            <a:ext cx="2057400" cy="365125"/>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97EE8412-344B-4A62-BD9B-853B63951050}" type="slidenum">
              <a:rPr lang="en-GB" smtClean="0"/>
              <a:pPr/>
              <a:t>‹#›</a:t>
            </a:fld>
            <a:endParaRPr lang="en-GB"/>
          </a:p>
        </p:txBody>
      </p:sp>
    </p:spTree>
    <p:extLst>
      <p:ext uri="{BB962C8B-B14F-4D97-AF65-F5344CB8AC3E}">
        <p14:creationId xmlns:p14="http://schemas.microsoft.com/office/powerpoint/2010/main" val="385289316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Lst>
  <p:hf hdr="0" ftr="0" dt="0"/>
  <p:txStyles>
    <p:titleStyle>
      <a:lvl1pPr algn="l" defTabSz="685800" rtl="0" eaLnBrk="1" latinLnBrk="0" hangingPunct="1">
        <a:lnSpc>
          <a:spcPct val="90000"/>
        </a:lnSpc>
        <a:spcBef>
          <a:spcPct val="0"/>
        </a:spcBef>
        <a:buNone/>
        <a:defRPr sz="3300" kern="1200">
          <a:solidFill>
            <a:schemeClr val="tx2"/>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8C71D3-1102-9D50-9D7C-897159F43488}"/>
              </a:ext>
            </a:extLst>
          </p:cNvPr>
          <p:cNvSpPr>
            <a:spLocks noGrp="1"/>
          </p:cNvSpPr>
          <p:nvPr>
            <p:ph type="title"/>
          </p:nvPr>
        </p:nvSpPr>
        <p:spPr>
          <a:xfrm>
            <a:off x="218698" y="365128"/>
            <a:ext cx="6892088"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87B3F9D-06AE-8A01-C5F1-E73852CB6E1C}"/>
              </a:ext>
            </a:extLst>
          </p:cNvPr>
          <p:cNvSpPr>
            <a:spLocks noGrp="1"/>
          </p:cNvSpPr>
          <p:nvPr>
            <p:ph type="body" idx="1"/>
          </p:nvPr>
        </p:nvSpPr>
        <p:spPr>
          <a:xfrm>
            <a:off x="218697" y="1825625"/>
            <a:ext cx="8706606"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FDB0B8D-FDC7-686F-1CD2-C4875017992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fld id="{5BD5A34C-6698-2748-BB78-C14961961695}" type="datetime1">
              <a:rPr lang="en-GB" smtClean="0"/>
              <a:t>02/04/2025</a:t>
            </a:fld>
            <a:endParaRPr lang="en-GB"/>
          </a:p>
        </p:txBody>
      </p:sp>
      <p:sp>
        <p:nvSpPr>
          <p:cNvPr id="5" name="Footer Placeholder 4">
            <a:extLst>
              <a:ext uri="{FF2B5EF4-FFF2-40B4-BE49-F238E27FC236}">
                <a16:creationId xmlns:a16="http://schemas.microsoft.com/office/drawing/2014/main" id="{D9D291F7-83CE-11E4-0A68-45A588861CED}"/>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endParaRPr lang="en-GB"/>
          </a:p>
        </p:txBody>
      </p:sp>
      <p:pic>
        <p:nvPicPr>
          <p:cNvPr id="7" name="Picture 6" descr="Graphical user interface&#10;&#10;Description automatically generated">
            <a:extLst>
              <a:ext uri="{FF2B5EF4-FFF2-40B4-BE49-F238E27FC236}">
                <a16:creationId xmlns:a16="http://schemas.microsoft.com/office/drawing/2014/main" id="{846CF252-C3AB-F2E0-5AEA-3BDE22BA8ED0}"/>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7110785" y="278485"/>
            <a:ext cx="1814519" cy="1361440"/>
          </a:xfrm>
          <a:prstGeom prst="rect">
            <a:avLst/>
          </a:prstGeom>
        </p:spPr>
      </p:pic>
      <p:sp>
        <p:nvSpPr>
          <p:cNvPr id="6" name="Slide Number Placeholder 5">
            <a:extLst>
              <a:ext uri="{FF2B5EF4-FFF2-40B4-BE49-F238E27FC236}">
                <a16:creationId xmlns:a16="http://schemas.microsoft.com/office/drawing/2014/main" id="{6181808B-BE2F-3F53-086F-F633701D53E2}"/>
              </a:ext>
            </a:extLst>
          </p:cNvPr>
          <p:cNvSpPr>
            <a:spLocks noGrp="1"/>
          </p:cNvSpPr>
          <p:nvPr>
            <p:ph type="sldNum" sz="quarter" idx="4"/>
          </p:nvPr>
        </p:nvSpPr>
        <p:spPr>
          <a:xfrm>
            <a:off x="6918702" y="6407152"/>
            <a:ext cx="2057400" cy="365125"/>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97EE8412-344B-4A62-BD9B-853B63951050}" type="slidenum">
              <a:rPr lang="en-GB" smtClean="0"/>
              <a:pPr/>
              <a:t>‹#›</a:t>
            </a:fld>
            <a:endParaRPr lang="en-GB"/>
          </a:p>
        </p:txBody>
      </p:sp>
    </p:spTree>
    <p:extLst>
      <p:ext uri="{BB962C8B-B14F-4D97-AF65-F5344CB8AC3E}">
        <p14:creationId xmlns:p14="http://schemas.microsoft.com/office/powerpoint/2010/main" val="142628554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Lst>
  <p:hf hdr="0" ftr="0" dt="0"/>
  <p:txStyles>
    <p:titleStyle>
      <a:lvl1pPr algn="l" defTabSz="685800" rtl="0" eaLnBrk="1" latinLnBrk="0" hangingPunct="1">
        <a:lnSpc>
          <a:spcPct val="90000"/>
        </a:lnSpc>
        <a:spcBef>
          <a:spcPct val="0"/>
        </a:spcBef>
        <a:buNone/>
        <a:defRPr sz="3300" kern="1200">
          <a:solidFill>
            <a:schemeClr val="tx2"/>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8A72D3-C05B-F531-1513-8D5DADD9767D}"/>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F64D66-7218-2300-EC71-7D0FC898313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DCF3FF-E32E-C0D9-A174-3B2C02B567E1}"/>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F209B137-D368-460A-9915-A99D426A60EC}" type="datetimeFigureOut">
              <a:rPr lang="en-GB" smtClean="0"/>
              <a:t>02/04/2025</a:t>
            </a:fld>
            <a:endParaRPr lang="en-GB"/>
          </a:p>
        </p:txBody>
      </p:sp>
      <p:sp>
        <p:nvSpPr>
          <p:cNvPr id="5" name="Footer Placeholder 4">
            <a:extLst>
              <a:ext uri="{FF2B5EF4-FFF2-40B4-BE49-F238E27FC236}">
                <a16:creationId xmlns:a16="http://schemas.microsoft.com/office/drawing/2014/main" id="{13EF8E48-F5F5-AAD1-D289-E8594F73B9E4}"/>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6327116-382A-628D-C9EF-204F1F9088A1}"/>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DABD3770-8152-47D0-90EE-F292F8BD2B5F}" type="slidenum">
              <a:rPr lang="en-GB" smtClean="0"/>
              <a:t>‹#›</a:t>
            </a:fld>
            <a:endParaRPr lang="en-GB"/>
          </a:p>
        </p:txBody>
      </p:sp>
    </p:spTree>
    <p:extLst>
      <p:ext uri="{BB962C8B-B14F-4D97-AF65-F5344CB8AC3E}">
        <p14:creationId xmlns:p14="http://schemas.microsoft.com/office/powerpoint/2010/main" val="60338038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7.xml"/><Relationship Id="rId5" Type="http://schemas.openxmlformats.org/officeDocument/2006/relationships/image" Target="../media/image3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6.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68.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diagramData" Target="../diagrams/data8.xml"/><Relationship Id="rId2" Type="http://schemas.openxmlformats.org/officeDocument/2006/relationships/diagramData" Target="../diagrams/data6.xml"/><Relationship Id="rId16" Type="http://schemas.microsoft.com/office/2007/relationships/diagramDrawing" Target="../diagrams/drawing8.xml"/><Relationship Id="rId1" Type="http://schemas.openxmlformats.org/officeDocument/2006/relationships/slideLayout" Target="../slideLayouts/slideLayout68.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7.xml"/><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B7125C-52FC-60C5-AA18-5F4535977ACF}"/>
              </a:ext>
            </a:extLst>
          </p:cNvPr>
          <p:cNvPicPr>
            <a:picLocks noChangeAspect="1"/>
          </p:cNvPicPr>
          <p:nvPr/>
        </p:nvPicPr>
        <p:blipFill rotWithShape="1">
          <a:blip r:embed="rId2"/>
          <a:srcRect t="15978" b="14818"/>
          <a:stretch/>
        </p:blipFill>
        <p:spPr>
          <a:xfrm>
            <a:off x="0" y="-620"/>
            <a:ext cx="9144000" cy="5250805"/>
          </a:xfrm>
          <a:prstGeom prst="rect">
            <a:avLst/>
          </a:prstGeom>
        </p:spPr>
      </p:pic>
      <p:pic>
        <p:nvPicPr>
          <p:cNvPr id="6" name="Picture 5" descr="P1031 HWE Brand project - PPT template - Slide 1.png"/>
          <p:cNvPicPr>
            <a:picLocks noChangeAspect="1"/>
          </p:cNvPicPr>
          <p:nvPr/>
        </p:nvPicPr>
        <p:blipFill>
          <a:blip r:embed="rId3" cstate="print"/>
          <a:stretch>
            <a:fillRect/>
          </a:stretch>
        </p:blipFill>
        <p:spPr>
          <a:xfrm>
            <a:off x="0" y="765546"/>
            <a:ext cx="9144000" cy="6092452"/>
          </a:xfrm>
          <a:prstGeom prst="rect">
            <a:avLst/>
          </a:prstGeom>
        </p:spPr>
      </p:pic>
      <p:sp>
        <p:nvSpPr>
          <p:cNvPr id="14" name="Title 13"/>
          <p:cNvSpPr>
            <a:spLocks noGrp="1"/>
          </p:cNvSpPr>
          <p:nvPr>
            <p:ph type="ctrTitle"/>
          </p:nvPr>
        </p:nvSpPr>
        <p:spPr>
          <a:xfrm>
            <a:off x="3449907" y="5323098"/>
            <a:ext cx="7740000" cy="612000"/>
          </a:xfrm>
        </p:spPr>
        <p:txBody>
          <a:bodyPr>
            <a:normAutofit fontScale="90000"/>
          </a:bodyPr>
          <a:lstStyle/>
          <a:p>
            <a:r>
              <a:rPr lang="en-US" dirty="0">
                <a:latin typeface="Century Gothic" panose="020B0502020202020204" pitchFamily="34" charset="0"/>
              </a:rPr>
              <a:t>Healthwatch Assembly</a:t>
            </a:r>
            <a:endParaRPr lang="en-GB" dirty="0">
              <a:latin typeface="Century Gothic" panose="020B0502020202020204" pitchFamily="34" charset="0"/>
            </a:endParaRPr>
          </a:p>
        </p:txBody>
      </p:sp>
      <p:sp>
        <p:nvSpPr>
          <p:cNvPr id="3" name="Subtitle 2"/>
          <p:cNvSpPr>
            <a:spLocks noGrp="1"/>
          </p:cNvSpPr>
          <p:nvPr>
            <p:ph type="subTitle" idx="1"/>
          </p:nvPr>
        </p:nvSpPr>
        <p:spPr>
          <a:xfrm>
            <a:off x="3193152" y="5886291"/>
            <a:ext cx="5866954" cy="759866"/>
          </a:xfrm>
        </p:spPr>
        <p:txBody>
          <a:bodyPr>
            <a:normAutofit lnSpcReduction="10000"/>
          </a:bodyPr>
          <a:lstStyle/>
          <a:p>
            <a:pPr algn="ctr"/>
            <a:r>
              <a:rPr lang="en-GB" dirty="0">
                <a:latin typeface="Century Gothic" panose="020B0502020202020204" pitchFamily="34" charset="0"/>
              </a:rPr>
              <a:t>Accessing healthcare – </a:t>
            </a:r>
          </a:p>
          <a:p>
            <a:pPr algn="ctr"/>
            <a:r>
              <a:rPr lang="en-GB" dirty="0">
                <a:latin typeface="Century Gothic" panose="020B0502020202020204" pitchFamily="34" charset="0"/>
              </a:rPr>
              <a:t>changes and how to manage your health</a:t>
            </a:r>
          </a:p>
        </p:txBody>
      </p:sp>
      <p:pic>
        <p:nvPicPr>
          <p:cNvPr id="2" name="Picture 1">
            <a:extLst>
              <a:ext uri="{FF2B5EF4-FFF2-40B4-BE49-F238E27FC236}">
                <a16:creationId xmlns:a16="http://schemas.microsoft.com/office/drawing/2014/main" id="{0B22FBF1-F735-44F7-8585-457F31378EFF}"/>
              </a:ext>
            </a:extLst>
          </p:cNvPr>
          <p:cNvPicPr>
            <a:picLocks noChangeAspect="1"/>
          </p:cNvPicPr>
          <p:nvPr/>
        </p:nvPicPr>
        <p:blipFill>
          <a:blip r:embed="rId4" cstate="print"/>
          <a:stretch>
            <a:fillRect/>
          </a:stretch>
        </p:blipFill>
        <p:spPr>
          <a:xfrm>
            <a:off x="0" y="4989001"/>
            <a:ext cx="3193152" cy="874614"/>
          </a:xfrm>
          <a:prstGeom prst="rect">
            <a:avLst/>
          </a:prstGeom>
        </p:spPr>
      </p:pic>
      <p:pic>
        <p:nvPicPr>
          <p:cNvPr id="5" name="Picture 4" descr="A logo for a company&#10;&#10;Description automatically generated">
            <a:extLst>
              <a:ext uri="{FF2B5EF4-FFF2-40B4-BE49-F238E27FC236}">
                <a16:creationId xmlns:a16="http://schemas.microsoft.com/office/drawing/2014/main" id="{2AEEC4DA-5331-E716-D520-58C7DAAA0F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651" b="27320"/>
          <a:stretch/>
        </p:blipFill>
        <p:spPr>
          <a:xfrm>
            <a:off x="256757" y="5863617"/>
            <a:ext cx="1339821" cy="683701"/>
          </a:xfrm>
          <a:prstGeom prst="rect">
            <a:avLst/>
          </a:prstGeom>
        </p:spPr>
      </p:pic>
      <p:sp>
        <p:nvSpPr>
          <p:cNvPr id="4" name="Rectangle 1">
            <a:extLst>
              <a:ext uri="{FF2B5EF4-FFF2-40B4-BE49-F238E27FC236}">
                <a16:creationId xmlns:a16="http://schemas.microsoft.com/office/drawing/2014/main" id="{0B9D42BC-D5FC-DE63-A1FF-759578DCBD63}"/>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fontAlgn="auto">
              <a:spcBef>
                <a:spcPts val="0"/>
              </a:spcBef>
              <a:spcAft>
                <a:spcPts val="0"/>
              </a:spcAft>
              <a:defRPr/>
            </a:pPr>
            <a:endParaRPr lang="en-GB" sz="1800">
              <a:solidFill>
                <a:prstClr val="black"/>
              </a:solidFill>
              <a:latin typeface="Calibri" panose="020F0502020204030204"/>
              <a:ea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AB263-F7B2-D800-7DA4-8936BB02EF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6251A0-F1A7-2DFB-952F-EEC117C3A7AD}"/>
              </a:ext>
            </a:extLst>
          </p:cNvPr>
          <p:cNvSpPr>
            <a:spLocks noGrp="1"/>
          </p:cNvSpPr>
          <p:nvPr>
            <p:ph type="title"/>
          </p:nvPr>
        </p:nvSpPr>
        <p:spPr>
          <a:xfrm>
            <a:off x="0" y="204656"/>
            <a:ext cx="9144000" cy="468000"/>
          </a:xfrm>
        </p:spPr>
        <p:txBody>
          <a:bodyPr/>
          <a:lstStyle/>
          <a:p>
            <a:pPr algn="ctr"/>
            <a:r>
              <a:rPr lang="en-GB" dirty="0"/>
              <a:t>Delivery of the Accessible Information Standard in GP Practices in South West London</a:t>
            </a:r>
          </a:p>
        </p:txBody>
      </p:sp>
      <p:sp>
        <p:nvSpPr>
          <p:cNvPr id="5" name="TextBox 4">
            <a:extLst>
              <a:ext uri="{FF2B5EF4-FFF2-40B4-BE49-F238E27FC236}">
                <a16:creationId xmlns:a16="http://schemas.microsoft.com/office/drawing/2014/main" id="{D9385A3F-7ED5-1D85-F9DB-92E9A68B03FC}"/>
              </a:ext>
            </a:extLst>
          </p:cNvPr>
          <p:cNvSpPr txBox="1"/>
          <p:nvPr/>
        </p:nvSpPr>
        <p:spPr>
          <a:xfrm>
            <a:off x="713563" y="1137932"/>
            <a:ext cx="7981025" cy="3554819"/>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endParaRPr kumimoji="0" lang="en-GB" sz="1800" b="0" i="0" u="none" strike="noStrike" kern="1200" cap="none" spc="0" normalizeH="0" baseline="0" noProof="0" dirty="0">
              <a:ln>
                <a:noFill/>
              </a:ln>
              <a:solidFill>
                <a:srgbClr val="004C6B"/>
              </a:solidFill>
              <a:effectLst/>
              <a:uLnTx/>
              <a:uFillTx/>
              <a:latin typeface="Poppins"/>
              <a:ea typeface="+mn-ea"/>
              <a:cs typeface="+mn-cs"/>
            </a:endParaRPr>
          </a:p>
          <a:p>
            <a:pPr marR="0" lvl="0" algn="ctr" defTabSz="914400" rtl="0" eaLnBrk="1" fontAlgn="auto" latinLnBrk="0" hangingPunct="1">
              <a:lnSpc>
                <a:spcPct val="150000"/>
              </a:lnSpc>
              <a:spcBef>
                <a:spcPts val="0"/>
              </a:spcBef>
              <a:spcAft>
                <a:spcPts val="0"/>
              </a:spcAft>
              <a:buClrTx/>
              <a:buSzTx/>
              <a:tabLst/>
              <a:defRPr/>
            </a:pPr>
            <a:r>
              <a:rPr lang="en-GB" dirty="0">
                <a:solidFill>
                  <a:srgbClr val="004C6B"/>
                </a:solidFill>
                <a:latin typeface="Poppins"/>
              </a:rPr>
              <a:t>The Standard describes </a:t>
            </a:r>
            <a:r>
              <a:rPr kumimoji="0" lang="en-GB" sz="1800" b="0" i="0" u="none" strike="noStrike" kern="1200" cap="none" spc="0" normalizeH="0" baseline="0" noProof="0" dirty="0">
                <a:ln>
                  <a:noFill/>
                </a:ln>
                <a:solidFill>
                  <a:srgbClr val="004C6B"/>
                </a:solidFill>
                <a:effectLst/>
                <a:uLnTx/>
                <a:uFillTx/>
                <a:latin typeface="Poppins"/>
                <a:ea typeface="+mn-ea"/>
                <a:cs typeface="+mn-cs"/>
              </a:rPr>
              <a:t>how health and care services must meet the communication and information needs of people with certain disabilities or conditions, and of carers/parents with certain disabilities and conditions. </a:t>
            </a:r>
          </a:p>
          <a:p>
            <a:pPr marR="0" lvl="0" defTabSz="9144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srgbClr val="004C6B"/>
              </a:solidFill>
              <a:effectLst/>
              <a:uLnTx/>
              <a:uFillTx/>
              <a:latin typeface="Poppins"/>
              <a:ea typeface="+mn-ea"/>
              <a:cs typeface="+mn-cs"/>
            </a:endParaRPr>
          </a:p>
          <a:p>
            <a:pPr marL="742950" lvl="1" indent="-285750">
              <a:buFont typeface="Wingdings" panose="05000000000000000000" pitchFamily="2" charset="2"/>
              <a:buChar char="§"/>
            </a:pPr>
            <a:endParaRPr lang="en-GB" dirty="0"/>
          </a:p>
          <a:p>
            <a:pPr lvl="1"/>
            <a:endParaRPr lang="en-GB" dirty="0"/>
          </a:p>
          <a:p>
            <a:endParaRPr lang="en-GB" dirty="0"/>
          </a:p>
          <a:p>
            <a:pPr marL="285750" indent="-285750">
              <a:buFont typeface="Wingdings" panose="05000000000000000000" pitchFamily="2" charset="2"/>
              <a:buChar char="§"/>
            </a:pPr>
            <a:endParaRPr lang="en-GB" dirty="0"/>
          </a:p>
        </p:txBody>
      </p:sp>
      <p:pic>
        <p:nvPicPr>
          <p:cNvPr id="3" name="Picture 2">
            <a:extLst>
              <a:ext uri="{FF2B5EF4-FFF2-40B4-BE49-F238E27FC236}">
                <a16:creationId xmlns:a16="http://schemas.microsoft.com/office/drawing/2014/main" id="{84EE7F91-BB55-99A0-1192-90F54F3B35B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7834" y="3406876"/>
            <a:ext cx="2571750" cy="2571750"/>
          </a:xfrm>
          <a:prstGeom prst="rect">
            <a:avLst/>
          </a:prstGeom>
        </p:spPr>
      </p:pic>
      <p:pic>
        <p:nvPicPr>
          <p:cNvPr id="6" name="Picture 5">
            <a:extLst>
              <a:ext uri="{FF2B5EF4-FFF2-40B4-BE49-F238E27FC236}">
                <a16:creationId xmlns:a16="http://schemas.microsoft.com/office/drawing/2014/main" id="{07411FB5-FF0E-089F-585C-6A15D4F98C27}"/>
              </a:ext>
              <a:ext uri="{C183D7F6-B498-43B3-948B-1728B52AA6E4}">
                <adec:decorative xmlns:adec="http://schemas.microsoft.com/office/drawing/2017/decorative" val="1"/>
              </a:ext>
            </a:extLst>
          </p:cNvPr>
          <p:cNvPicPr>
            <a:picLocks noChangeAspect="1"/>
          </p:cNvPicPr>
          <p:nvPr/>
        </p:nvPicPr>
        <p:blipFill>
          <a:blip r:embed="rId3"/>
          <a:srcRect l="8023" b="12764"/>
          <a:stretch/>
        </p:blipFill>
        <p:spPr>
          <a:xfrm>
            <a:off x="1033842" y="3520732"/>
            <a:ext cx="3670234" cy="2008306"/>
          </a:xfrm>
          <a:prstGeom prst="rect">
            <a:avLst/>
          </a:prstGeom>
        </p:spPr>
      </p:pic>
    </p:spTree>
    <p:extLst>
      <p:ext uri="{BB962C8B-B14F-4D97-AF65-F5344CB8AC3E}">
        <p14:creationId xmlns:p14="http://schemas.microsoft.com/office/powerpoint/2010/main" val="2259229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915A4-FD89-A97D-8503-A5CDD530D4C6}"/>
              </a:ext>
            </a:extLst>
          </p:cNvPr>
          <p:cNvSpPr>
            <a:spLocks noGrp="1"/>
          </p:cNvSpPr>
          <p:nvPr>
            <p:ph type="title"/>
          </p:nvPr>
        </p:nvSpPr>
        <p:spPr>
          <a:xfrm>
            <a:off x="761474" y="204656"/>
            <a:ext cx="8167458" cy="468000"/>
          </a:xfrm>
        </p:spPr>
        <p:txBody>
          <a:bodyPr/>
          <a:lstStyle/>
          <a:p>
            <a:pPr algn="ctr"/>
            <a:r>
              <a:rPr lang="en-GB" dirty="0"/>
              <a:t>Accessible Information Standard</a:t>
            </a:r>
          </a:p>
        </p:txBody>
      </p:sp>
      <p:pic>
        <p:nvPicPr>
          <p:cNvPr id="7" name="Picture 6">
            <a:extLst>
              <a:ext uri="{FF2B5EF4-FFF2-40B4-BE49-F238E27FC236}">
                <a16:creationId xmlns:a16="http://schemas.microsoft.com/office/drawing/2014/main" id="{8AD9D4FD-CD3C-481A-7664-482B00E20466}"/>
              </a:ext>
            </a:extLst>
          </p:cNvPr>
          <p:cNvPicPr>
            <a:picLocks noChangeAspect="1"/>
          </p:cNvPicPr>
          <p:nvPr/>
        </p:nvPicPr>
        <p:blipFill>
          <a:blip r:embed="rId2"/>
          <a:stretch>
            <a:fillRect/>
          </a:stretch>
        </p:blipFill>
        <p:spPr>
          <a:xfrm>
            <a:off x="2462582" y="786544"/>
            <a:ext cx="4218835" cy="5284911"/>
          </a:xfrm>
          <a:prstGeom prst="rect">
            <a:avLst/>
          </a:prstGeom>
        </p:spPr>
      </p:pic>
    </p:spTree>
    <p:extLst>
      <p:ext uri="{BB962C8B-B14F-4D97-AF65-F5344CB8AC3E}">
        <p14:creationId xmlns:p14="http://schemas.microsoft.com/office/powerpoint/2010/main" val="2021440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915A4-FD89-A97D-8503-A5CDD530D4C6}"/>
              </a:ext>
            </a:extLst>
          </p:cNvPr>
          <p:cNvSpPr>
            <a:spLocks noGrp="1"/>
          </p:cNvSpPr>
          <p:nvPr>
            <p:ph type="title"/>
          </p:nvPr>
        </p:nvSpPr>
        <p:spPr>
          <a:xfrm>
            <a:off x="761474" y="204656"/>
            <a:ext cx="8167458" cy="468000"/>
          </a:xfrm>
        </p:spPr>
        <p:txBody>
          <a:bodyPr/>
          <a:lstStyle/>
          <a:p>
            <a:pPr algn="ctr"/>
            <a:r>
              <a:rPr lang="en-GB" dirty="0"/>
              <a:t>Accessible Information Standard </a:t>
            </a:r>
          </a:p>
        </p:txBody>
      </p:sp>
      <p:sp>
        <p:nvSpPr>
          <p:cNvPr id="5" name="TextBox 4">
            <a:extLst>
              <a:ext uri="{FF2B5EF4-FFF2-40B4-BE49-F238E27FC236}">
                <a16:creationId xmlns:a16="http://schemas.microsoft.com/office/drawing/2014/main" id="{8A282B44-6AF1-C328-B56A-12686D56FDE5}"/>
              </a:ext>
            </a:extLst>
          </p:cNvPr>
          <p:cNvSpPr txBox="1"/>
          <p:nvPr/>
        </p:nvSpPr>
        <p:spPr>
          <a:xfrm>
            <a:off x="462116" y="828380"/>
            <a:ext cx="4205339" cy="5355312"/>
          </a:xfrm>
          <a:prstGeom prst="rect">
            <a:avLst/>
          </a:prstGeom>
          <a:noFill/>
        </p:spPr>
        <p:txBody>
          <a:bodyPr wrap="square" rtlCol="0">
            <a:spAutoFit/>
          </a:bodyPr>
          <a:lstStyle/>
          <a:p>
            <a:r>
              <a:rPr lang="en-GB" dirty="0">
                <a:latin typeface="+mj-lt"/>
              </a:rPr>
              <a:t>The aims of the South West London Healthwatch project were: </a:t>
            </a:r>
            <a:endParaRPr kumimoji="0" lang="en-GB" sz="1800" b="0" i="0" u="none" strike="noStrike" kern="1200" cap="none" spc="0" normalizeH="0" baseline="0" noProof="0" dirty="0">
              <a:ln>
                <a:noFill/>
              </a:ln>
              <a:solidFill>
                <a:srgbClr val="004C6B"/>
              </a:solidFill>
              <a:effectLst/>
              <a:uLnTx/>
              <a:uFillTx/>
              <a:latin typeface="+mj-lt"/>
              <a:ea typeface="Times New Roman" panose="02020603050405020304" pitchFamily="18" charset="0"/>
              <a:cs typeface="Calibri" panose="020F050202020403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4C6B"/>
              </a:solidFill>
              <a:effectLst/>
              <a:uLnTx/>
              <a:uFillTx/>
              <a:latin typeface="+mj-lt"/>
              <a:ea typeface="Times New Roman" panose="02020603050405020304" pitchFamily="18" charset="0"/>
              <a:cs typeface="Calibri" panose="020F050202020403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4C6B"/>
                </a:solidFill>
                <a:effectLst/>
                <a:uLnTx/>
                <a:uFillTx/>
                <a:latin typeface="+mj-lt"/>
                <a:ea typeface="Times New Roman" panose="02020603050405020304" pitchFamily="18" charset="0"/>
                <a:cs typeface="Calibri" panose="020F0502020204030204" pitchFamily="34" charset="0"/>
              </a:rPr>
              <a:t>To listen </a:t>
            </a:r>
            <a:r>
              <a:rPr kumimoji="0" lang="en-GB" sz="1800" i="0" u="none" strike="noStrike" kern="1200" cap="none" spc="0" normalizeH="0" baseline="0" noProof="0" dirty="0">
                <a:ln>
                  <a:noFill/>
                </a:ln>
                <a:solidFill>
                  <a:srgbClr val="004C6B"/>
                </a:solidFill>
                <a:effectLst/>
                <a:uLnTx/>
                <a:uFillTx/>
                <a:latin typeface="+mj-lt"/>
                <a:ea typeface="Times New Roman" panose="02020603050405020304" pitchFamily="18" charset="0"/>
                <a:cs typeface="Calibri" panose="020F0502020204030204" pitchFamily="34" charset="0"/>
              </a:rPr>
              <a:t>to patients and their carers to understand how well GP practices meet their communication and information needs. </a:t>
            </a:r>
          </a:p>
          <a:p>
            <a:pPr marR="0" lvl="0" algn="l" defTabSz="914400" rtl="0" eaLnBrk="1" fontAlgn="base"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srgbClr val="004C6B"/>
              </a:solidFill>
              <a:effectLst/>
              <a:uLnTx/>
              <a:uFillTx/>
              <a:latin typeface="+mj-lt"/>
              <a:ea typeface="Times New Roman" panose="02020603050405020304" pitchFamily="18" charset="0"/>
              <a:cs typeface="Calibri" panose="020F050202020403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4C6B"/>
              </a:solidFill>
              <a:effectLst/>
              <a:uLnTx/>
              <a:uFillTx/>
              <a:latin typeface="+mj-lt"/>
              <a:ea typeface="Times New Roman" panose="02020603050405020304" pitchFamily="18" charset="0"/>
              <a:cs typeface="Calibri" panose="020F050202020403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4C6B"/>
                </a:solidFill>
                <a:effectLst/>
                <a:uLnTx/>
                <a:uFillTx/>
                <a:latin typeface="+mj-lt"/>
                <a:ea typeface="Times New Roman" panose="02020603050405020304" pitchFamily="18" charset="0"/>
                <a:cs typeface="Calibri" panose="020F0502020204030204" pitchFamily="34" charset="0"/>
              </a:rPr>
              <a:t>To understand </a:t>
            </a:r>
            <a:r>
              <a:rPr kumimoji="0" lang="en-GB" sz="1800" i="0" u="none" strike="noStrike" kern="1200" cap="none" spc="0" normalizeH="0" baseline="0" noProof="0" dirty="0">
                <a:ln>
                  <a:noFill/>
                </a:ln>
                <a:solidFill>
                  <a:srgbClr val="004C6B"/>
                </a:solidFill>
                <a:effectLst/>
                <a:uLnTx/>
                <a:uFillTx/>
                <a:latin typeface="+mj-lt"/>
                <a:ea typeface="Times New Roman" panose="02020603050405020304" pitchFamily="18" charset="0"/>
                <a:cs typeface="Calibri" panose="020F0502020204030204" pitchFamily="34" charset="0"/>
              </a:rPr>
              <a:t>what helps and </a:t>
            </a:r>
            <a:r>
              <a:rPr lang="en-GB" dirty="0">
                <a:solidFill>
                  <a:srgbClr val="004C6B"/>
                </a:solidFill>
                <a:latin typeface="+mj-lt"/>
                <a:ea typeface="Times New Roman" panose="02020603050405020304" pitchFamily="18" charset="0"/>
                <a:cs typeface="Calibri" panose="020F0502020204030204" pitchFamily="34" charset="0"/>
              </a:rPr>
              <a:t>hinders</a:t>
            </a:r>
            <a:r>
              <a:rPr kumimoji="0" lang="en-GB" sz="1800" i="0" u="none" strike="noStrike" kern="1200" cap="none" spc="0" normalizeH="0" baseline="0" noProof="0" dirty="0">
                <a:ln>
                  <a:noFill/>
                </a:ln>
                <a:solidFill>
                  <a:srgbClr val="004C6B"/>
                </a:solidFill>
                <a:effectLst/>
                <a:uLnTx/>
                <a:uFillTx/>
                <a:latin typeface="+mj-lt"/>
                <a:ea typeface="Times New Roman" panose="02020603050405020304" pitchFamily="18" charset="0"/>
                <a:cs typeface="Calibri" panose="020F0502020204030204" pitchFamily="34" charset="0"/>
              </a:rPr>
              <a:t> GP practices from delivering the Standard.</a:t>
            </a:r>
          </a:p>
          <a:p>
            <a:pPr marR="0" lvl="0" algn="l" defTabSz="914400" rtl="0" eaLnBrk="1" fontAlgn="base" latinLnBrk="0" hangingPunct="1">
              <a:lnSpc>
                <a:spcPct val="100000"/>
              </a:lnSpc>
              <a:spcBef>
                <a:spcPts val="0"/>
              </a:spcBef>
              <a:spcAft>
                <a:spcPts val="0"/>
              </a:spcAft>
              <a:buClrTx/>
              <a:buSzTx/>
              <a:tabLst/>
              <a:defRPr/>
            </a:pPr>
            <a:endParaRPr lang="en-GB" dirty="0">
              <a:solidFill>
                <a:srgbClr val="004C6B"/>
              </a:solidFill>
              <a:latin typeface="+mj-lt"/>
              <a:ea typeface="Times New Roman" panose="02020603050405020304" pitchFamily="18" charset="0"/>
              <a:cs typeface="Calibri" panose="020F050202020403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4C6B"/>
              </a:solidFill>
              <a:effectLst/>
              <a:uLnTx/>
              <a:uFillTx/>
              <a:latin typeface="+mj-lt"/>
              <a:ea typeface="Times New Roman" panose="02020603050405020304" pitchFamily="18" charset="0"/>
              <a:cs typeface="Calibri" panose="020F050202020403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4C6B"/>
                </a:solidFill>
                <a:effectLst/>
                <a:uLnTx/>
                <a:uFillTx/>
                <a:latin typeface="+mj-lt"/>
                <a:ea typeface="Times New Roman" panose="02020603050405020304" pitchFamily="18" charset="0"/>
                <a:cs typeface="Calibri" panose="020F0502020204030204" pitchFamily="34" charset="0"/>
              </a:rPr>
              <a:t>To facilitate discussions </a:t>
            </a:r>
            <a:r>
              <a:rPr kumimoji="0" lang="en-GB" sz="1800" i="0" u="none" strike="noStrike" kern="1200" cap="none" spc="0" normalizeH="0" baseline="0" noProof="0" dirty="0">
                <a:ln>
                  <a:noFill/>
                </a:ln>
                <a:solidFill>
                  <a:srgbClr val="004C6B"/>
                </a:solidFill>
                <a:effectLst/>
                <a:uLnTx/>
                <a:uFillTx/>
                <a:latin typeface="+mj-lt"/>
                <a:ea typeface="Times New Roman" panose="02020603050405020304" pitchFamily="18" charset="0"/>
                <a:cs typeface="Calibri" panose="020F0502020204030204" pitchFamily="34" charset="0"/>
              </a:rPr>
              <a:t>between GP staff, patients, and carers to find ways to improve together.</a:t>
            </a:r>
            <a:endParaRPr lang="en-GB" dirty="0">
              <a:latin typeface="+mj-lt"/>
            </a:endParaRPr>
          </a:p>
        </p:txBody>
      </p:sp>
      <p:pic>
        <p:nvPicPr>
          <p:cNvPr id="3" name="Picture 2">
            <a:extLst>
              <a:ext uri="{FF2B5EF4-FFF2-40B4-BE49-F238E27FC236}">
                <a16:creationId xmlns:a16="http://schemas.microsoft.com/office/drawing/2014/main" id="{00AC3294-0598-078F-830A-13296047B1B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266476" y="2786062"/>
            <a:ext cx="1285875" cy="1285875"/>
          </a:xfrm>
          <a:prstGeom prst="rect">
            <a:avLst/>
          </a:prstGeom>
        </p:spPr>
      </p:pic>
      <p:pic>
        <p:nvPicPr>
          <p:cNvPr id="13" name="Picture 12">
            <a:extLst>
              <a:ext uri="{FF2B5EF4-FFF2-40B4-BE49-F238E27FC236}">
                <a16:creationId xmlns:a16="http://schemas.microsoft.com/office/drawing/2014/main" id="{B68B8D50-24A5-8E2A-3624-DB5E52E90F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66476" y="1025680"/>
            <a:ext cx="1285875" cy="1285875"/>
          </a:xfrm>
          <a:prstGeom prst="rect">
            <a:avLst/>
          </a:prstGeom>
        </p:spPr>
      </p:pic>
      <p:pic>
        <p:nvPicPr>
          <p:cNvPr id="14" name="Picture 13">
            <a:extLst>
              <a:ext uri="{FF2B5EF4-FFF2-40B4-BE49-F238E27FC236}">
                <a16:creationId xmlns:a16="http://schemas.microsoft.com/office/drawing/2014/main" id="{EC45F320-8B76-4343-B588-B6C53147E52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60779" y="4267199"/>
            <a:ext cx="1391572" cy="1391572"/>
          </a:xfrm>
          <a:prstGeom prst="rect">
            <a:avLst/>
          </a:prstGeom>
        </p:spPr>
      </p:pic>
    </p:spTree>
    <p:extLst>
      <p:ext uri="{BB962C8B-B14F-4D97-AF65-F5344CB8AC3E}">
        <p14:creationId xmlns:p14="http://schemas.microsoft.com/office/powerpoint/2010/main" val="546575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69205-7FC3-DD62-1B1A-F5E0A2B8FE89}"/>
              </a:ext>
            </a:extLst>
          </p:cNvPr>
          <p:cNvSpPr>
            <a:spLocks noGrp="1"/>
          </p:cNvSpPr>
          <p:nvPr>
            <p:ph type="title"/>
          </p:nvPr>
        </p:nvSpPr>
        <p:spPr>
          <a:xfrm>
            <a:off x="218697" y="1131094"/>
            <a:ext cx="6892088" cy="994172"/>
          </a:xfrm>
        </p:spPr>
        <p:txBody>
          <a:bodyPr anchor="ctr">
            <a:normAutofit/>
          </a:bodyPr>
          <a:lstStyle/>
          <a:p>
            <a:r>
              <a:rPr lang="en-GB" b="1">
                <a:latin typeface="Arial"/>
                <a:cs typeface="Arial"/>
              </a:rPr>
              <a:t>NHS App Get Well</a:t>
            </a:r>
          </a:p>
        </p:txBody>
      </p:sp>
      <p:sp>
        <p:nvSpPr>
          <p:cNvPr id="4" name="Slide Number Placeholder 3" hidden="1">
            <a:extLst>
              <a:ext uri="{FF2B5EF4-FFF2-40B4-BE49-F238E27FC236}">
                <a16:creationId xmlns:a16="http://schemas.microsoft.com/office/drawing/2014/main" id="{BDDFAC21-DDB9-CDE3-5B0F-0B8486E57275}"/>
              </a:ext>
            </a:extLst>
          </p:cNvPr>
          <p:cNvSpPr>
            <a:spLocks noGrp="1"/>
          </p:cNvSpPr>
          <p:nvPr>
            <p:ph type="sldNum" sz="quarter" idx="12"/>
          </p:nvPr>
        </p:nvSpPr>
        <p:spPr/>
        <p:txBody>
          <a:bodyPr/>
          <a:lstStyle/>
          <a:p>
            <a:pPr defTabSz="685800" fontAlgn="auto">
              <a:spcBef>
                <a:spcPts val="0"/>
              </a:spcBef>
              <a:spcAft>
                <a:spcPts val="450"/>
              </a:spcAft>
            </a:pPr>
            <a:fld id="{97EE8412-344B-4A62-BD9B-853B63951050}" type="slidenum">
              <a:rPr lang="en-GB">
                <a:solidFill>
                  <a:prstClr val="white"/>
                </a:solidFill>
                <a:ea typeface="+mn-ea"/>
              </a:rPr>
              <a:pPr defTabSz="685800" fontAlgn="auto">
                <a:spcBef>
                  <a:spcPts val="0"/>
                </a:spcBef>
                <a:spcAft>
                  <a:spcPts val="450"/>
                </a:spcAft>
              </a:pPr>
              <a:t>13</a:t>
            </a:fld>
            <a:endParaRPr lang="en-GB">
              <a:solidFill>
                <a:prstClr val="white"/>
              </a:solidFill>
              <a:ea typeface="+mn-ea"/>
            </a:endParaRPr>
          </a:p>
        </p:txBody>
      </p:sp>
      <p:graphicFrame>
        <p:nvGraphicFramePr>
          <p:cNvPr id="14" name="Content Placeholder 2">
            <a:extLst>
              <a:ext uri="{FF2B5EF4-FFF2-40B4-BE49-F238E27FC236}">
                <a16:creationId xmlns:a16="http://schemas.microsoft.com/office/drawing/2014/main" id="{5B7A13C8-F651-C953-1112-841476447008}"/>
              </a:ext>
            </a:extLst>
          </p:cNvPr>
          <p:cNvGraphicFramePr>
            <a:graphicFrameLocks noGrp="1"/>
          </p:cNvGraphicFramePr>
          <p:nvPr>
            <p:ph idx="1"/>
          </p:nvPr>
        </p:nvGraphicFramePr>
        <p:xfrm>
          <a:off x="218697" y="2226469"/>
          <a:ext cx="8706606"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5878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69205-7FC3-DD62-1B1A-F5E0A2B8FE89}"/>
              </a:ext>
            </a:extLst>
          </p:cNvPr>
          <p:cNvSpPr>
            <a:spLocks noGrp="1"/>
          </p:cNvSpPr>
          <p:nvPr>
            <p:ph type="title"/>
          </p:nvPr>
        </p:nvSpPr>
        <p:spPr>
          <a:xfrm>
            <a:off x="218697" y="1131094"/>
            <a:ext cx="6892088" cy="994172"/>
          </a:xfrm>
        </p:spPr>
        <p:txBody>
          <a:bodyPr anchor="ctr">
            <a:normAutofit/>
          </a:bodyPr>
          <a:lstStyle/>
          <a:p>
            <a:r>
              <a:rPr lang="en-GB" b="1">
                <a:latin typeface="Arial"/>
                <a:cs typeface="Arial"/>
              </a:rPr>
              <a:t>NHS App Stay Well</a:t>
            </a:r>
          </a:p>
        </p:txBody>
      </p:sp>
      <p:sp>
        <p:nvSpPr>
          <p:cNvPr id="4" name="Slide Number Placeholder 3" hidden="1">
            <a:extLst>
              <a:ext uri="{FF2B5EF4-FFF2-40B4-BE49-F238E27FC236}">
                <a16:creationId xmlns:a16="http://schemas.microsoft.com/office/drawing/2014/main" id="{BDDFAC21-DDB9-CDE3-5B0F-0B8486E57275}"/>
              </a:ext>
            </a:extLst>
          </p:cNvPr>
          <p:cNvSpPr>
            <a:spLocks noGrp="1"/>
          </p:cNvSpPr>
          <p:nvPr>
            <p:ph type="sldNum" sz="quarter" idx="12"/>
          </p:nvPr>
        </p:nvSpPr>
        <p:spPr/>
        <p:txBody>
          <a:bodyPr/>
          <a:lstStyle/>
          <a:p>
            <a:pPr defTabSz="685800" fontAlgn="auto">
              <a:spcBef>
                <a:spcPts val="0"/>
              </a:spcBef>
              <a:spcAft>
                <a:spcPts val="450"/>
              </a:spcAft>
            </a:pPr>
            <a:fld id="{97EE8412-344B-4A62-BD9B-853B63951050}" type="slidenum">
              <a:rPr lang="en-GB">
                <a:solidFill>
                  <a:prstClr val="white"/>
                </a:solidFill>
                <a:ea typeface="+mn-ea"/>
              </a:rPr>
              <a:pPr defTabSz="685800" fontAlgn="auto">
                <a:spcBef>
                  <a:spcPts val="0"/>
                </a:spcBef>
                <a:spcAft>
                  <a:spcPts val="450"/>
                </a:spcAft>
              </a:pPr>
              <a:t>14</a:t>
            </a:fld>
            <a:endParaRPr lang="en-GB">
              <a:solidFill>
                <a:prstClr val="white"/>
              </a:solidFill>
              <a:ea typeface="+mn-ea"/>
            </a:endParaRPr>
          </a:p>
        </p:txBody>
      </p:sp>
      <p:graphicFrame>
        <p:nvGraphicFramePr>
          <p:cNvPr id="14" name="Content Placeholder 2">
            <a:extLst>
              <a:ext uri="{FF2B5EF4-FFF2-40B4-BE49-F238E27FC236}">
                <a16:creationId xmlns:a16="http://schemas.microsoft.com/office/drawing/2014/main" id="{3009282C-FC7B-B3EC-5E8B-8C883B87D6FC}"/>
              </a:ext>
            </a:extLst>
          </p:cNvPr>
          <p:cNvGraphicFramePr>
            <a:graphicFrameLocks noGrp="1"/>
          </p:cNvGraphicFramePr>
          <p:nvPr>
            <p:ph idx="1"/>
          </p:nvPr>
        </p:nvGraphicFramePr>
        <p:xfrm>
          <a:off x="218697" y="2226469"/>
          <a:ext cx="8706606"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5149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1C6382-45DD-3997-7BB2-D27B96321AF9}"/>
              </a:ext>
            </a:extLst>
          </p:cNvPr>
          <p:cNvSpPr txBox="1"/>
          <p:nvPr/>
        </p:nvSpPr>
        <p:spPr>
          <a:xfrm>
            <a:off x="218697" y="1131094"/>
            <a:ext cx="6892088" cy="994172"/>
          </a:xfrm>
          <a:prstGeom prst="rect">
            <a:avLst/>
          </a:prstGeom>
        </p:spPr>
        <p:txBody>
          <a:bodyPr vert="horz" lIns="68580" tIns="34290" rIns="68580" bIns="34290" rtlCol="0" anchor="ctr">
            <a:normAutofit/>
          </a:bodyPr>
          <a:lstStyle/>
          <a:p>
            <a:pPr defTabSz="685800" fontAlgn="auto">
              <a:lnSpc>
                <a:spcPct val="90000"/>
              </a:lnSpc>
              <a:spcAft>
                <a:spcPts val="450"/>
              </a:spcAft>
            </a:pPr>
            <a:r>
              <a:rPr lang="en-GB" sz="3300" b="1">
                <a:solidFill>
                  <a:srgbClr val="0072CE"/>
                </a:solidFill>
                <a:latin typeface="Arial"/>
                <a:ea typeface="+mn-ea"/>
                <a:cs typeface="Arial"/>
              </a:rPr>
              <a:t>NHS App Manage Your Health</a:t>
            </a:r>
          </a:p>
        </p:txBody>
      </p:sp>
      <p:sp>
        <p:nvSpPr>
          <p:cNvPr id="4" name="Slide Number Placeholder 3" hidden="1">
            <a:extLst>
              <a:ext uri="{FF2B5EF4-FFF2-40B4-BE49-F238E27FC236}">
                <a16:creationId xmlns:a16="http://schemas.microsoft.com/office/drawing/2014/main" id="{BDDFAC21-DDB9-CDE3-5B0F-0B8486E57275}"/>
              </a:ext>
            </a:extLst>
          </p:cNvPr>
          <p:cNvSpPr>
            <a:spLocks noGrp="1"/>
          </p:cNvSpPr>
          <p:nvPr>
            <p:ph type="sldNum" sz="quarter" idx="12"/>
          </p:nvPr>
        </p:nvSpPr>
        <p:spPr/>
        <p:txBody>
          <a:bodyPr/>
          <a:lstStyle/>
          <a:p>
            <a:pPr defTabSz="685800" fontAlgn="auto">
              <a:spcBef>
                <a:spcPts val="0"/>
              </a:spcBef>
              <a:spcAft>
                <a:spcPts val="450"/>
              </a:spcAft>
            </a:pPr>
            <a:fld id="{97EE8412-344B-4A62-BD9B-853B63951050}" type="slidenum">
              <a:rPr lang="en-GB">
                <a:solidFill>
                  <a:prstClr val="white"/>
                </a:solidFill>
                <a:ea typeface="+mn-ea"/>
              </a:rPr>
              <a:pPr defTabSz="685800" fontAlgn="auto">
                <a:spcBef>
                  <a:spcPts val="0"/>
                </a:spcBef>
                <a:spcAft>
                  <a:spcPts val="450"/>
                </a:spcAft>
              </a:pPr>
              <a:t>15</a:t>
            </a:fld>
            <a:endParaRPr lang="en-GB">
              <a:solidFill>
                <a:prstClr val="white"/>
              </a:solidFill>
              <a:ea typeface="+mn-ea"/>
            </a:endParaRPr>
          </a:p>
        </p:txBody>
      </p:sp>
      <p:sp>
        <p:nvSpPr>
          <p:cNvPr id="2" name="Title 1">
            <a:extLst>
              <a:ext uri="{FF2B5EF4-FFF2-40B4-BE49-F238E27FC236}">
                <a16:creationId xmlns:a16="http://schemas.microsoft.com/office/drawing/2014/main" id="{4D169205-7FC3-DD62-1B1A-F5E0A2B8FE89}"/>
              </a:ext>
            </a:extLst>
          </p:cNvPr>
          <p:cNvSpPr>
            <a:spLocks noGrp="1"/>
          </p:cNvSpPr>
          <p:nvPr>
            <p:ph type="title"/>
          </p:nvPr>
        </p:nvSpPr>
        <p:spPr>
          <a:xfrm>
            <a:off x="3322003" y="-3874140"/>
            <a:ext cx="6892088" cy="994172"/>
          </a:xfrm>
        </p:spPr>
        <p:txBody>
          <a:bodyPr anchor="ctr">
            <a:normAutofit/>
          </a:bodyPr>
          <a:lstStyle/>
          <a:p>
            <a:r>
              <a:rPr lang="en-GB"/>
              <a:t>Get Well</a:t>
            </a:r>
          </a:p>
        </p:txBody>
      </p:sp>
      <p:graphicFrame>
        <p:nvGraphicFramePr>
          <p:cNvPr id="16" name="Content Placeholder 2">
            <a:extLst>
              <a:ext uri="{FF2B5EF4-FFF2-40B4-BE49-F238E27FC236}">
                <a16:creationId xmlns:a16="http://schemas.microsoft.com/office/drawing/2014/main" id="{0E3B7701-DB59-5F14-3372-E1C7AF4FDB0E}"/>
              </a:ext>
            </a:extLst>
          </p:cNvPr>
          <p:cNvGraphicFramePr>
            <a:graphicFrameLocks noGrp="1"/>
          </p:cNvGraphicFramePr>
          <p:nvPr>
            <p:ph idx="1"/>
          </p:nvPr>
        </p:nvGraphicFramePr>
        <p:xfrm>
          <a:off x="218697" y="2226469"/>
          <a:ext cx="8706606"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914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7361407-1905-45AB-A7BA-0CA743221B91}"/>
              </a:ext>
            </a:extLst>
          </p:cNvPr>
          <p:cNvSpPr txBox="1">
            <a:spLocks noChangeArrowheads="1"/>
          </p:cNvSpPr>
          <p:nvPr/>
        </p:nvSpPr>
        <p:spPr>
          <a:xfrm>
            <a:off x="1406618" y="308479"/>
            <a:ext cx="6269539" cy="647700"/>
          </a:xfrm>
          <a:prstGeom prst="rect">
            <a:avLst/>
          </a:prstGeom>
        </p:spPr>
        <p:txBody>
          <a:bodyPr/>
          <a:lstStyle/>
          <a:p>
            <a:pPr algn="ctr">
              <a:defRPr/>
            </a:pPr>
            <a:r>
              <a:rPr lang="en-GB" sz="2800" b="1" dirty="0">
                <a:solidFill>
                  <a:srgbClr val="B992D6"/>
                </a:solidFill>
                <a:latin typeface="Calibri" panose="020F0502020204030204" pitchFamily="34" charset="0"/>
                <a:ea typeface="+mj-ea"/>
                <a:cs typeface="+mj-cs"/>
              </a:rPr>
              <a:t>111: the </a:t>
            </a:r>
            <a:r>
              <a:rPr lang="en-GB" sz="3200" b="1" dirty="0">
                <a:solidFill>
                  <a:srgbClr val="B992D6"/>
                </a:solidFill>
                <a:latin typeface="Calibri" panose="020F0502020204030204" pitchFamily="34" charset="0"/>
                <a:ea typeface="+mj-ea"/>
                <a:cs typeface="+mj-cs"/>
              </a:rPr>
              <a:t>NHS</a:t>
            </a:r>
            <a:r>
              <a:rPr lang="en-GB" sz="2800" b="1" dirty="0">
                <a:solidFill>
                  <a:srgbClr val="B992D6"/>
                </a:solidFill>
                <a:latin typeface="Calibri" panose="020F0502020204030204" pitchFamily="34" charset="0"/>
                <a:ea typeface="+mj-ea"/>
                <a:cs typeface="+mj-cs"/>
              </a:rPr>
              <a:t> non-emergency number</a:t>
            </a:r>
            <a:endParaRPr lang="en-US" sz="2800" b="1" dirty="0">
              <a:solidFill>
                <a:srgbClr val="B992D6"/>
              </a:solidFill>
              <a:latin typeface="Calibri" panose="020F0502020204030204" pitchFamily="34" charset="0"/>
              <a:ea typeface="+mj-ea"/>
              <a:cs typeface="+mj-cs"/>
            </a:endParaRPr>
          </a:p>
        </p:txBody>
      </p:sp>
      <p:pic>
        <p:nvPicPr>
          <p:cNvPr id="7" name="Picture 5" descr="NHS_300dpi.jpg                                                 00162541QuickSilver G4                 BB7AFA24:">
            <a:extLst>
              <a:ext uri="{FF2B5EF4-FFF2-40B4-BE49-F238E27FC236}">
                <a16:creationId xmlns:a16="http://schemas.microsoft.com/office/drawing/2014/main" id="{76DB561C-49B9-494B-9E28-34894A17D5A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54100" y="333016"/>
            <a:ext cx="1066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E50CA05-C458-4887-AFC7-88F9591DCDB6}"/>
              </a:ext>
            </a:extLst>
          </p:cNvPr>
          <p:cNvSpPr txBox="1"/>
          <p:nvPr/>
        </p:nvSpPr>
        <p:spPr>
          <a:xfrm>
            <a:off x="195055" y="1242619"/>
            <a:ext cx="8864724" cy="5201424"/>
          </a:xfrm>
          <a:prstGeom prst="rect">
            <a:avLst/>
          </a:prstGeom>
          <a:noFill/>
        </p:spPr>
        <p:txBody>
          <a:bodyPr wrap="square">
            <a:spAutoFit/>
          </a:bodyPr>
          <a:lstStyle/>
          <a:p>
            <a:pPr algn="l" fontAlgn="base"/>
            <a:r>
              <a:rPr lang="en-GB" sz="3200" b="1" dirty="0">
                <a:solidFill>
                  <a:srgbClr val="A371CA"/>
                </a:solidFill>
                <a:latin typeface="Calibri" panose="020F0502020204030204" pitchFamily="34" charset="0"/>
                <a:ea typeface="Calibri" panose="020F0502020204030204" pitchFamily="34" charset="0"/>
                <a:cs typeface="Calibri" panose="020F0502020204030204" pitchFamily="34" charset="0"/>
              </a:rPr>
              <a:t>What is NHS 111 ?</a:t>
            </a:r>
            <a:endParaRPr lang="en-GB" sz="3200" dirty="0">
              <a:solidFill>
                <a:srgbClr val="A371CA"/>
              </a:solidFill>
              <a:latin typeface="Calibri" panose="020F0502020204030204" pitchFamily="34" charset="0"/>
              <a:ea typeface="Calibri" panose="020F0502020204030204" pitchFamily="34" charset="0"/>
              <a:cs typeface="Calibri" panose="020F0502020204030204" pitchFamily="34" charset="0"/>
            </a:endParaRPr>
          </a:p>
          <a:p>
            <a:pPr algn="l" fontAlgn="base"/>
            <a:endParaRPr lang="en-GB" sz="800" dirty="0">
              <a:solidFill>
                <a:srgbClr val="0F2B3D"/>
              </a:solidFill>
              <a:latin typeface="Calibri" panose="020F0502020204030204" pitchFamily="34" charset="0"/>
              <a:ea typeface="Calibri" panose="020F0502020204030204" pitchFamily="34" charset="0"/>
              <a:cs typeface="Calibri" panose="020F0502020204030204" pitchFamily="34" charset="0"/>
            </a:endParaRPr>
          </a:p>
          <a:p>
            <a:pPr algn="l" fontAlgn="base"/>
            <a:r>
              <a:rPr lang="en-GB" sz="3200" dirty="0">
                <a:solidFill>
                  <a:srgbClr val="0F2B3D"/>
                </a:solidFill>
                <a:latin typeface="Calibri" panose="020F0502020204030204" pitchFamily="34" charset="0"/>
                <a:ea typeface="Calibri" panose="020F0502020204030204" pitchFamily="34" charset="0"/>
                <a:cs typeface="Calibri" panose="020F0502020204030204" pitchFamily="34" charset="0"/>
              </a:rPr>
              <a:t>111 is a phone number you can call for advice if you feel unwell but it is </a:t>
            </a:r>
            <a:r>
              <a:rPr lang="en-GB" sz="3200" u="sng" dirty="0">
                <a:solidFill>
                  <a:srgbClr val="0F2B3D"/>
                </a:solidFill>
                <a:latin typeface="Calibri" panose="020F0502020204030204" pitchFamily="34" charset="0"/>
                <a:ea typeface="Calibri" panose="020F0502020204030204" pitchFamily="34" charset="0"/>
                <a:cs typeface="Calibri" panose="020F0502020204030204" pitchFamily="34" charset="0"/>
              </a:rPr>
              <a:t>not an emergency</a:t>
            </a:r>
            <a:r>
              <a:rPr lang="en-GB" sz="3200" dirty="0">
                <a:solidFill>
                  <a:srgbClr val="0F2B3D"/>
                </a:solidFill>
                <a:latin typeface="Calibri" panose="020F0502020204030204" pitchFamily="34" charset="0"/>
                <a:ea typeface="Calibri" panose="020F0502020204030204" pitchFamily="34" charset="0"/>
                <a:cs typeface="Calibri" panose="020F0502020204030204" pitchFamily="34" charset="0"/>
              </a:rPr>
              <a:t>.</a:t>
            </a:r>
          </a:p>
          <a:p>
            <a:pPr algn="l" fontAlgn="base"/>
            <a:endParaRPr lang="en-GB" sz="2200" dirty="0">
              <a:solidFill>
                <a:srgbClr val="0F2B3D"/>
              </a:solidFill>
              <a:latin typeface="Calibri" panose="020F0502020204030204" pitchFamily="34" charset="0"/>
              <a:ea typeface="Calibri" panose="020F0502020204030204" pitchFamily="34" charset="0"/>
              <a:cs typeface="Calibri" panose="020F0502020204030204" pitchFamily="34" charset="0"/>
            </a:endParaRPr>
          </a:p>
          <a:p>
            <a:pPr algn="l" fontAlgn="base"/>
            <a:r>
              <a:rPr lang="en-GB" sz="3200" dirty="0">
                <a:solidFill>
                  <a:srgbClr val="0F2B3D"/>
                </a:solidFill>
                <a:latin typeface="Calibri" panose="020F0502020204030204" pitchFamily="34" charset="0"/>
                <a:ea typeface="Calibri" panose="020F0502020204030204" pitchFamily="34" charset="0"/>
                <a:cs typeface="Calibri" panose="020F0502020204030204" pitchFamily="34" charset="0"/>
              </a:rPr>
              <a:t>111 is </a:t>
            </a:r>
            <a:r>
              <a:rPr lang="en-GB" sz="3200" u="sng" dirty="0">
                <a:solidFill>
                  <a:srgbClr val="0F2B3D"/>
                </a:solidFill>
                <a:latin typeface="Calibri" panose="020F0502020204030204" pitchFamily="34" charset="0"/>
                <a:ea typeface="Calibri" panose="020F0502020204030204" pitchFamily="34" charset="0"/>
                <a:cs typeface="Calibri" panose="020F0502020204030204" pitchFamily="34" charset="0"/>
              </a:rPr>
              <a:t>free</a:t>
            </a:r>
            <a:r>
              <a:rPr lang="en-GB" sz="3200" dirty="0">
                <a:solidFill>
                  <a:srgbClr val="0F2B3D"/>
                </a:solidFill>
                <a:latin typeface="Calibri" panose="020F0502020204030204" pitchFamily="34" charset="0"/>
                <a:ea typeface="Calibri" panose="020F0502020204030204" pitchFamily="34" charset="0"/>
                <a:cs typeface="Calibri" panose="020F0502020204030204" pitchFamily="34" charset="0"/>
              </a:rPr>
              <a:t> to call from landlines and mobile phones.</a:t>
            </a:r>
          </a:p>
          <a:p>
            <a:pPr algn="l" fontAlgn="base"/>
            <a:endParaRPr lang="en-GB" sz="2200" dirty="0">
              <a:solidFill>
                <a:srgbClr val="0F2B3D"/>
              </a:solidFill>
              <a:latin typeface="Calibri" panose="020F0502020204030204" pitchFamily="34" charset="0"/>
              <a:ea typeface="Calibri" panose="020F0502020204030204" pitchFamily="34" charset="0"/>
              <a:cs typeface="Calibri" panose="020F0502020204030204" pitchFamily="34" charset="0"/>
            </a:endParaRPr>
          </a:p>
          <a:p>
            <a:pPr algn="l" fontAlgn="base"/>
            <a:r>
              <a:rPr lang="en-GB" sz="3200" dirty="0">
                <a:solidFill>
                  <a:srgbClr val="0F2B3D"/>
                </a:solidFill>
                <a:latin typeface="Calibri" panose="020F0502020204030204" pitchFamily="34" charset="0"/>
                <a:ea typeface="Calibri" panose="020F0502020204030204" pitchFamily="34" charset="0"/>
                <a:cs typeface="Calibri" panose="020F0502020204030204" pitchFamily="34" charset="0"/>
              </a:rPr>
              <a:t>Or you can visit online at </a:t>
            </a:r>
            <a:r>
              <a:rPr lang="en-GB" sz="3200" u="sng" dirty="0">
                <a:solidFill>
                  <a:srgbClr val="0070C0"/>
                </a:solidFill>
                <a:latin typeface="Calibri" panose="020F0502020204030204" pitchFamily="34" charset="0"/>
                <a:ea typeface="Calibri" panose="020F0502020204030204" pitchFamily="34" charset="0"/>
                <a:cs typeface="Calibri" panose="020F0502020204030204" pitchFamily="34" charset="0"/>
              </a:rPr>
              <a:t>111.nhs.uk</a:t>
            </a:r>
          </a:p>
          <a:p>
            <a:pPr algn="l" fontAlgn="base"/>
            <a:r>
              <a:rPr lang="en-GB" sz="3200" dirty="0">
                <a:solidFill>
                  <a:srgbClr val="0F2B3D"/>
                </a:solidFill>
                <a:latin typeface="Calibri" panose="020F0502020204030204" pitchFamily="34" charset="0"/>
                <a:ea typeface="Calibri" panose="020F0502020204030204" pitchFamily="34" charset="0"/>
                <a:cs typeface="Calibri" panose="020F0502020204030204" pitchFamily="34" charset="0"/>
              </a:rPr>
              <a:t>or use the </a:t>
            </a:r>
            <a:r>
              <a:rPr lang="en-GB" sz="3200" dirty="0">
                <a:solidFill>
                  <a:srgbClr val="0070C0"/>
                </a:solidFill>
                <a:latin typeface="Calibri" panose="020F0502020204030204" pitchFamily="34" charset="0"/>
                <a:ea typeface="Calibri" panose="020F0502020204030204" pitchFamily="34" charset="0"/>
                <a:cs typeface="Calibri" panose="020F0502020204030204" pitchFamily="34" charset="0"/>
              </a:rPr>
              <a:t>NHS app</a:t>
            </a:r>
            <a:r>
              <a:rPr lang="en-GB" sz="3200" dirty="0">
                <a:solidFill>
                  <a:srgbClr val="0F2B3D"/>
                </a:solidFill>
                <a:latin typeface="Calibri" panose="020F0502020204030204" pitchFamily="34" charset="0"/>
                <a:ea typeface="Calibri" panose="020F0502020204030204" pitchFamily="34" charset="0"/>
                <a:cs typeface="Calibri" panose="020F0502020204030204" pitchFamily="34" charset="0"/>
              </a:rPr>
              <a:t>.</a:t>
            </a:r>
          </a:p>
          <a:p>
            <a:pPr algn="l" fontAlgn="base"/>
            <a:endParaRPr lang="en-GB" sz="2200" dirty="0">
              <a:solidFill>
                <a:srgbClr val="0F2B3D"/>
              </a:solidFill>
              <a:latin typeface="Calibri" panose="020F0502020204030204" pitchFamily="34" charset="0"/>
              <a:ea typeface="Calibri" panose="020F0502020204030204" pitchFamily="34" charset="0"/>
              <a:cs typeface="Calibri" panose="020F0502020204030204" pitchFamily="34" charset="0"/>
            </a:endParaRPr>
          </a:p>
          <a:p>
            <a:pPr algn="l" fontAlgn="base"/>
            <a:r>
              <a:rPr lang="en-GB" sz="3200" dirty="0">
                <a:solidFill>
                  <a:srgbClr val="0F2B3D"/>
                </a:solidFill>
                <a:latin typeface="Calibri" panose="020F0502020204030204" pitchFamily="34" charset="0"/>
                <a:ea typeface="Calibri" panose="020F0502020204030204" pitchFamily="34" charset="0"/>
                <a:cs typeface="Calibri" panose="020F0502020204030204" pitchFamily="34" charset="0"/>
              </a:rPr>
              <a:t>The service is available </a:t>
            </a:r>
            <a:r>
              <a:rPr lang="en-GB" sz="3200" u="sng" dirty="0">
                <a:solidFill>
                  <a:srgbClr val="0F2B3D"/>
                </a:solidFill>
                <a:latin typeface="Calibri" panose="020F0502020204030204" pitchFamily="34" charset="0"/>
                <a:ea typeface="Calibri" panose="020F0502020204030204" pitchFamily="34" charset="0"/>
                <a:cs typeface="Calibri" panose="020F0502020204030204" pitchFamily="34" charset="0"/>
              </a:rPr>
              <a:t>24 hours a day, every day of the year</a:t>
            </a:r>
            <a:r>
              <a:rPr lang="en-GB" sz="3200" dirty="0">
                <a:solidFill>
                  <a:srgbClr val="0F2B3D"/>
                </a:solidFill>
                <a:latin typeface="Calibri" panose="020F0502020204030204" pitchFamily="34" charset="0"/>
                <a:ea typeface="Calibri" panose="020F0502020204030204" pitchFamily="34" charset="0"/>
                <a:cs typeface="Calibri" panose="020F0502020204030204" pitchFamily="34" charset="0"/>
              </a:rPr>
              <a:t>.</a:t>
            </a:r>
            <a:endParaRPr lang="en-GB" sz="1600" dirty="0">
              <a:solidFill>
                <a:srgbClr val="0F2B3D"/>
              </a:solidFill>
              <a:latin typeface="Calibri" panose="020F0502020204030204" pitchFamily="34" charset="0"/>
              <a:ea typeface="Calibri" panose="020F0502020204030204" pitchFamily="34" charset="0"/>
              <a:cs typeface="Calibri" panose="020F0502020204030204" pitchFamily="34" charset="0"/>
            </a:endParaRPr>
          </a:p>
        </p:txBody>
      </p:sp>
      <p:pic>
        <p:nvPicPr>
          <p:cNvPr id="3074" name="Picture 2" descr="Image result for nhs online">
            <a:extLst>
              <a:ext uri="{FF2B5EF4-FFF2-40B4-BE49-F238E27FC236}">
                <a16:creationId xmlns:a16="http://schemas.microsoft.com/office/drawing/2014/main" id="{F51F8EA1-F8FC-4742-9355-291C51AE98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403" r="9546" b="14859"/>
          <a:stretch/>
        </p:blipFill>
        <p:spPr bwMode="auto">
          <a:xfrm>
            <a:off x="6821914" y="3920314"/>
            <a:ext cx="1708487" cy="139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32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7361407-1905-45AB-A7BA-0CA743221B91}"/>
              </a:ext>
            </a:extLst>
          </p:cNvPr>
          <p:cNvSpPr txBox="1">
            <a:spLocks noChangeArrowheads="1"/>
          </p:cNvSpPr>
          <p:nvPr/>
        </p:nvSpPr>
        <p:spPr>
          <a:xfrm>
            <a:off x="1406618" y="308479"/>
            <a:ext cx="6269539" cy="647700"/>
          </a:xfrm>
          <a:prstGeom prst="rect">
            <a:avLst/>
          </a:prstGeom>
        </p:spPr>
        <p:txBody>
          <a:bodyPr/>
          <a:lstStyle/>
          <a:p>
            <a:pPr algn="ctr">
              <a:defRPr/>
            </a:pPr>
            <a:r>
              <a:rPr lang="en-GB" sz="2800" b="1" dirty="0">
                <a:solidFill>
                  <a:srgbClr val="B992D6"/>
                </a:solidFill>
                <a:latin typeface="Calibri" panose="020F0502020204030204" pitchFamily="34" charset="0"/>
                <a:ea typeface="+mj-ea"/>
                <a:cs typeface="+mj-cs"/>
              </a:rPr>
              <a:t>111: the NHS non-emergency number</a:t>
            </a:r>
            <a:endParaRPr lang="en-US" sz="2800" b="1" dirty="0">
              <a:solidFill>
                <a:srgbClr val="B992D6"/>
              </a:solidFill>
              <a:latin typeface="Calibri" panose="020F0502020204030204" pitchFamily="34" charset="0"/>
              <a:ea typeface="+mj-ea"/>
              <a:cs typeface="+mj-cs"/>
            </a:endParaRPr>
          </a:p>
        </p:txBody>
      </p:sp>
      <p:pic>
        <p:nvPicPr>
          <p:cNvPr id="7" name="Picture 5" descr="NHS_300dpi.jpg                                                 00162541QuickSilver G4                 BB7AFA24:">
            <a:extLst>
              <a:ext uri="{FF2B5EF4-FFF2-40B4-BE49-F238E27FC236}">
                <a16:creationId xmlns:a16="http://schemas.microsoft.com/office/drawing/2014/main" id="{76DB561C-49B9-494B-9E28-34894A17D5A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54100" y="333016"/>
            <a:ext cx="1066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E50CA05-C458-4887-AFC7-88F9591DCDB6}"/>
              </a:ext>
            </a:extLst>
          </p:cNvPr>
          <p:cNvSpPr txBox="1"/>
          <p:nvPr/>
        </p:nvSpPr>
        <p:spPr>
          <a:xfrm>
            <a:off x="108589" y="1254650"/>
            <a:ext cx="8926831" cy="5111656"/>
          </a:xfrm>
          <a:prstGeom prst="rect">
            <a:avLst/>
          </a:prstGeom>
          <a:noFill/>
        </p:spPr>
        <p:txBody>
          <a:bodyPr wrap="square">
            <a:spAutoFit/>
          </a:bodyPr>
          <a:lstStyle/>
          <a:p>
            <a:r>
              <a:rPr lang="en-GB" sz="2200" b="1" dirty="0">
                <a:solidFill>
                  <a:srgbClr val="A371CA"/>
                </a:solidFill>
                <a:latin typeface="Calibri" panose="020F0502020204030204" pitchFamily="34" charset="0"/>
                <a:ea typeface="Calibri" panose="020F0502020204030204" pitchFamily="34" charset="0"/>
                <a:cs typeface="Calibri" panose="020F0502020204030204" pitchFamily="34" charset="0"/>
              </a:rPr>
              <a:t>Depending on what you need, 111 can:</a:t>
            </a:r>
          </a:p>
          <a:p>
            <a:pPr marL="285737" indent="-285737">
              <a:spcAft>
                <a:spcPts val="700"/>
              </a:spcAft>
              <a:buFont typeface="Arial" panose="020B0604020202020204" pitchFamily="34" charset="0"/>
              <a:buChar char="•"/>
            </a:pPr>
            <a:r>
              <a:rPr lang="en-GB" sz="2000" dirty="0">
                <a:solidFill>
                  <a:srgbClr val="0F2B3D"/>
                </a:solidFill>
                <a:latin typeface="Calibri" panose="020F0502020204030204" pitchFamily="34" charset="0"/>
                <a:ea typeface="Calibri" panose="020F0502020204030204" pitchFamily="34" charset="0"/>
                <a:cs typeface="Calibri" panose="020F0502020204030204" pitchFamily="34" charset="0"/>
              </a:rPr>
              <a:t>arrange for you to see a GP in the evening or weekend at a Primary Care Centre</a:t>
            </a:r>
          </a:p>
          <a:p>
            <a:pPr marL="285737" indent="-285737">
              <a:spcAft>
                <a:spcPts val="700"/>
              </a:spcAft>
              <a:buFont typeface="Arial" panose="020B0604020202020204" pitchFamily="34" charset="0"/>
              <a:buChar char="•"/>
            </a:pPr>
            <a:r>
              <a:rPr lang="en-GB" sz="2000" dirty="0">
                <a:solidFill>
                  <a:srgbClr val="0F2B3D"/>
                </a:solidFill>
                <a:latin typeface="Calibri" panose="020F0502020204030204" pitchFamily="34" charset="0"/>
                <a:ea typeface="Calibri" panose="020F0502020204030204" pitchFamily="34" charset="0"/>
                <a:cs typeface="Calibri" panose="020F0502020204030204" pitchFamily="34" charset="0"/>
              </a:rPr>
              <a:t>arrange for a GP to visit you at home</a:t>
            </a:r>
          </a:p>
          <a:p>
            <a:pPr marL="285737" indent="-285737">
              <a:spcAft>
                <a:spcPts val="700"/>
              </a:spcAft>
              <a:buFont typeface="Arial" panose="020B0604020202020204" pitchFamily="34" charset="0"/>
              <a:buChar char="•"/>
            </a:pPr>
            <a:r>
              <a:rPr lang="en-GB" sz="2000" dirty="0">
                <a:solidFill>
                  <a:srgbClr val="0F2B3D"/>
                </a:solidFill>
                <a:latin typeface="Calibri" panose="020F0502020204030204" pitchFamily="34" charset="0"/>
                <a:ea typeface="Calibri" panose="020F0502020204030204" pitchFamily="34" charset="0"/>
                <a:cs typeface="Calibri" panose="020F0502020204030204" pitchFamily="34" charset="0"/>
              </a:rPr>
              <a:t>book a call back from a nurse or GP</a:t>
            </a:r>
          </a:p>
          <a:p>
            <a:pPr marL="285737" indent="-285737">
              <a:spcAft>
                <a:spcPts val="700"/>
              </a:spcAft>
              <a:buFont typeface="Arial" panose="020B0604020202020204" pitchFamily="34" charset="0"/>
              <a:buChar char="•"/>
            </a:pPr>
            <a:r>
              <a:rPr lang="en-GB" sz="2000" dirty="0">
                <a:solidFill>
                  <a:srgbClr val="0F2B3D"/>
                </a:solidFill>
                <a:latin typeface="Calibri" panose="020F0502020204030204" pitchFamily="34" charset="0"/>
                <a:ea typeface="Calibri" panose="020F0502020204030204" pitchFamily="34" charset="0"/>
                <a:cs typeface="Calibri" panose="020F0502020204030204" pitchFamily="34" charset="0"/>
              </a:rPr>
              <a:t>arrange for you to see a pharmacist for prescriptions or help with a minor illness</a:t>
            </a:r>
          </a:p>
          <a:p>
            <a:pPr marL="285737" indent="-285737">
              <a:spcAft>
                <a:spcPts val="700"/>
              </a:spcAft>
              <a:buFont typeface="Arial" panose="020B0604020202020204" pitchFamily="34" charset="0"/>
              <a:buChar char="•"/>
            </a:pPr>
            <a:r>
              <a:rPr lang="en-GB" sz="2000" dirty="0">
                <a:solidFill>
                  <a:srgbClr val="0F2B3D"/>
                </a:solidFill>
                <a:latin typeface="Calibri" panose="020F0502020204030204" pitchFamily="34" charset="0"/>
                <a:ea typeface="Calibri" panose="020F0502020204030204" pitchFamily="34" charset="0"/>
                <a:cs typeface="Calibri" panose="020F0502020204030204" pitchFamily="34" charset="0"/>
              </a:rPr>
              <a:t>provide advice to look after yourself safely at home</a:t>
            </a:r>
          </a:p>
          <a:p>
            <a:pPr marL="285737" indent="-285737">
              <a:spcAft>
                <a:spcPts val="700"/>
              </a:spcAft>
              <a:buFont typeface="Arial" panose="020B0604020202020204" pitchFamily="34" charset="0"/>
              <a:buChar char="•"/>
            </a:pPr>
            <a:r>
              <a:rPr lang="en-GB" sz="2000" dirty="0">
                <a:solidFill>
                  <a:srgbClr val="0F2B3D"/>
                </a:solidFill>
                <a:latin typeface="Calibri" panose="020F0502020204030204" pitchFamily="34" charset="0"/>
                <a:ea typeface="Calibri" panose="020F0502020204030204" pitchFamily="34" charset="0"/>
                <a:cs typeface="Calibri" panose="020F0502020204030204" pitchFamily="34" charset="0"/>
              </a:rPr>
              <a:t>provide health information</a:t>
            </a:r>
          </a:p>
          <a:p>
            <a:pPr marL="285737" indent="-285737">
              <a:spcAft>
                <a:spcPts val="700"/>
              </a:spcAft>
              <a:buFont typeface="Arial" panose="020B0604020202020204" pitchFamily="34" charset="0"/>
              <a:buChar char="•"/>
            </a:pPr>
            <a:r>
              <a:rPr lang="en-GB" sz="2000" dirty="0">
                <a:solidFill>
                  <a:srgbClr val="0F2B3D"/>
                </a:solidFill>
                <a:latin typeface="Calibri" panose="020F0502020204030204" pitchFamily="34" charset="0"/>
                <a:ea typeface="Calibri" panose="020F0502020204030204" pitchFamily="34" charset="0"/>
                <a:cs typeface="Calibri" panose="020F0502020204030204" pitchFamily="34" charset="0"/>
              </a:rPr>
              <a:t>request an ambulance to take you to hospital</a:t>
            </a:r>
          </a:p>
          <a:p>
            <a:pPr marL="285737" indent="-285737">
              <a:spcAft>
                <a:spcPts val="700"/>
              </a:spcAft>
              <a:buFont typeface="Arial" panose="020B0604020202020204" pitchFamily="34" charset="0"/>
              <a:buChar char="•"/>
            </a:pPr>
            <a:r>
              <a:rPr lang="en-GB" sz="2000" dirty="0">
                <a:solidFill>
                  <a:srgbClr val="0F2B3D"/>
                </a:solidFill>
                <a:latin typeface="Calibri" panose="020F0502020204030204" pitchFamily="34" charset="0"/>
                <a:ea typeface="Calibri" panose="020F0502020204030204" pitchFamily="34" charset="0"/>
                <a:cs typeface="Calibri" panose="020F0502020204030204" pitchFamily="34" charset="0"/>
              </a:rPr>
              <a:t>advise you to call 999 or go to A&amp;E in an emergency</a:t>
            </a:r>
          </a:p>
          <a:p>
            <a:pPr marL="285737" indent="-285737">
              <a:spcAft>
                <a:spcPts val="700"/>
              </a:spcAft>
              <a:buFont typeface="Arial" panose="020B0604020202020204" pitchFamily="34" charset="0"/>
              <a:buChar char="•"/>
            </a:pPr>
            <a:r>
              <a:rPr lang="en-GB" sz="2000" dirty="0">
                <a:solidFill>
                  <a:srgbClr val="0F2B3D"/>
                </a:solidFill>
                <a:latin typeface="Calibri" panose="020F0502020204030204" pitchFamily="34" charset="0"/>
                <a:ea typeface="Calibri" panose="020F0502020204030204" pitchFamily="34" charset="0"/>
                <a:cs typeface="Calibri" panose="020F0502020204030204" pitchFamily="34" charset="0"/>
              </a:rPr>
              <a:t>advise you to go to an Urgent Treatment Centre</a:t>
            </a:r>
          </a:p>
          <a:p>
            <a:pPr marL="285737" indent="-285737">
              <a:spcAft>
                <a:spcPts val="700"/>
              </a:spcAft>
              <a:buFont typeface="Arial" panose="020B0604020202020204" pitchFamily="34" charset="0"/>
              <a:buChar char="•"/>
            </a:pPr>
            <a:r>
              <a:rPr lang="en-GB" sz="2000" dirty="0">
                <a:solidFill>
                  <a:srgbClr val="0F2B3D"/>
                </a:solidFill>
                <a:latin typeface="Calibri" panose="020F0502020204030204" pitchFamily="34" charset="0"/>
                <a:ea typeface="Calibri" panose="020F0502020204030204" pitchFamily="34" charset="0"/>
                <a:cs typeface="Calibri" panose="020F0502020204030204" pitchFamily="34" charset="0"/>
              </a:rPr>
              <a:t>refer you to other services</a:t>
            </a:r>
          </a:p>
          <a:p>
            <a:pPr marL="285737" indent="-285737">
              <a:spcAft>
                <a:spcPts val="700"/>
              </a:spcAft>
              <a:buFont typeface="Arial" panose="020B0604020202020204" pitchFamily="34" charset="0"/>
              <a:buChar char="•"/>
            </a:pPr>
            <a:r>
              <a:rPr lang="en-GB" sz="2000" dirty="0">
                <a:solidFill>
                  <a:srgbClr val="0F2B3D"/>
                </a:solidFill>
                <a:latin typeface="Calibri" panose="020F0502020204030204" pitchFamily="34" charset="0"/>
                <a:ea typeface="Calibri" panose="020F0502020204030204" pitchFamily="34" charset="0"/>
                <a:cs typeface="Calibri" panose="020F0502020204030204" pitchFamily="34" charset="0"/>
              </a:rPr>
              <a:t>get urgent specialist support, for dental or mental health problems</a:t>
            </a:r>
          </a:p>
          <a:p>
            <a:pPr marL="285737" indent="-285737">
              <a:spcAft>
                <a:spcPts val="700"/>
              </a:spcAft>
              <a:buFont typeface="Arial" panose="020B0604020202020204" pitchFamily="34" charset="0"/>
              <a:buChar char="•"/>
            </a:pPr>
            <a:r>
              <a:rPr lang="en-GB" sz="2000" dirty="0">
                <a:solidFill>
                  <a:srgbClr val="0F2B3D"/>
                </a:solidFill>
                <a:latin typeface="Calibri" panose="020F0502020204030204" pitchFamily="34" charset="0"/>
                <a:ea typeface="Calibri" panose="020F0502020204030204" pitchFamily="34" charset="0"/>
                <a:cs typeface="Calibri" panose="020F0502020204030204" pitchFamily="34" charset="0"/>
              </a:rPr>
              <a:t>contact your own GP surgery</a:t>
            </a:r>
          </a:p>
        </p:txBody>
      </p:sp>
    </p:spTree>
    <p:extLst>
      <p:ext uri="{BB962C8B-B14F-4D97-AF65-F5344CB8AC3E}">
        <p14:creationId xmlns:p14="http://schemas.microsoft.com/office/powerpoint/2010/main" val="3469901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87B7-F429-A3E3-E335-4B32195B22D2}"/>
              </a:ext>
            </a:extLst>
          </p:cNvPr>
          <p:cNvSpPr>
            <a:spLocks noGrp="1"/>
          </p:cNvSpPr>
          <p:nvPr>
            <p:ph type="title"/>
          </p:nvPr>
        </p:nvSpPr>
        <p:spPr>
          <a:xfrm>
            <a:off x="1775473" y="-3835"/>
            <a:ext cx="5740835" cy="994172"/>
          </a:xfrm>
        </p:spPr>
        <p:txBody>
          <a:bodyPr/>
          <a:lstStyle/>
          <a:p>
            <a:pPr algn="ctr"/>
            <a:r>
              <a:rPr lang="en-GB" dirty="0"/>
              <a:t>What Is Pharmacy First?</a:t>
            </a:r>
          </a:p>
        </p:txBody>
      </p:sp>
      <p:graphicFrame>
        <p:nvGraphicFramePr>
          <p:cNvPr id="10" name="Content Placeholder 5">
            <a:extLst>
              <a:ext uri="{FF2B5EF4-FFF2-40B4-BE49-F238E27FC236}">
                <a16:creationId xmlns:a16="http://schemas.microsoft.com/office/drawing/2014/main" id="{A86E6203-0FF9-13FB-1569-F23EAB6F2F24}"/>
              </a:ext>
            </a:extLst>
          </p:cNvPr>
          <p:cNvGraphicFramePr>
            <a:graphicFrameLocks noGrp="1"/>
          </p:cNvGraphicFramePr>
          <p:nvPr>
            <p:ph idx="1"/>
            <p:extLst>
              <p:ext uri="{D42A27DB-BD31-4B8C-83A1-F6EECF244321}">
                <p14:modId xmlns:p14="http://schemas.microsoft.com/office/powerpoint/2010/main" val="3285520397"/>
              </p:ext>
            </p:extLst>
          </p:nvPr>
        </p:nvGraphicFramePr>
        <p:xfrm>
          <a:off x="702540" y="493251"/>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DFE3D2B6-F324-3654-0011-262D2C662C72}"/>
              </a:ext>
            </a:extLst>
          </p:cNvPr>
          <p:cNvSpPr txBox="1">
            <a:spLocks/>
          </p:cNvSpPr>
          <p:nvPr/>
        </p:nvSpPr>
        <p:spPr>
          <a:xfrm>
            <a:off x="1861289" y="3101245"/>
            <a:ext cx="542142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spcAft>
                <a:spcPts val="0"/>
              </a:spcAft>
            </a:pPr>
            <a:r>
              <a:rPr lang="en-GB" sz="3300" dirty="0">
                <a:solidFill>
                  <a:prstClr val="black"/>
                </a:solidFill>
                <a:latin typeface="Aptos Display" panose="02110004020202020204"/>
              </a:rPr>
              <a:t>How Does It Work?</a:t>
            </a:r>
          </a:p>
        </p:txBody>
      </p:sp>
      <p:graphicFrame>
        <p:nvGraphicFramePr>
          <p:cNvPr id="6" name="Content Placeholder 7">
            <a:extLst>
              <a:ext uri="{FF2B5EF4-FFF2-40B4-BE49-F238E27FC236}">
                <a16:creationId xmlns:a16="http://schemas.microsoft.com/office/drawing/2014/main" id="{5C272BD8-6B1D-83A2-CC97-C31B4CB6B685}"/>
              </a:ext>
            </a:extLst>
          </p:cNvPr>
          <p:cNvGraphicFramePr>
            <a:graphicFrameLocks/>
          </p:cNvGraphicFramePr>
          <p:nvPr>
            <p:extLst>
              <p:ext uri="{D42A27DB-BD31-4B8C-83A1-F6EECF244321}">
                <p14:modId xmlns:p14="http://schemas.microsoft.com/office/powerpoint/2010/main" val="3076224273"/>
              </p:ext>
            </p:extLst>
          </p:nvPr>
        </p:nvGraphicFramePr>
        <p:xfrm>
          <a:off x="628650" y="3756755"/>
          <a:ext cx="7886700" cy="32635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75629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1376C-1D46-3F26-3541-699A16ED6B68}"/>
              </a:ext>
            </a:extLst>
          </p:cNvPr>
          <p:cNvSpPr>
            <a:spLocks noGrp="1"/>
          </p:cNvSpPr>
          <p:nvPr>
            <p:ph type="title"/>
          </p:nvPr>
        </p:nvSpPr>
        <p:spPr>
          <a:xfrm>
            <a:off x="2063271" y="0"/>
            <a:ext cx="5017457" cy="994172"/>
          </a:xfrm>
        </p:spPr>
        <p:txBody>
          <a:bodyPr/>
          <a:lstStyle/>
          <a:p>
            <a:pPr algn="ctr"/>
            <a:r>
              <a:rPr lang="en-GB" dirty="0"/>
              <a:t>The Role of Pharmacists</a:t>
            </a:r>
          </a:p>
        </p:txBody>
      </p:sp>
      <p:graphicFrame>
        <p:nvGraphicFramePr>
          <p:cNvPr id="10" name="Content Placeholder 2">
            <a:extLst>
              <a:ext uri="{FF2B5EF4-FFF2-40B4-BE49-F238E27FC236}">
                <a16:creationId xmlns:a16="http://schemas.microsoft.com/office/drawing/2014/main" id="{D1E1E132-3EAF-5E06-6AA5-39D40845BADC}"/>
              </a:ext>
            </a:extLst>
          </p:cNvPr>
          <p:cNvGraphicFramePr>
            <a:graphicFrameLocks noGrp="1"/>
          </p:cNvGraphicFramePr>
          <p:nvPr>
            <p:ph idx="1"/>
            <p:extLst>
              <p:ext uri="{D42A27DB-BD31-4B8C-83A1-F6EECF244321}">
                <p14:modId xmlns:p14="http://schemas.microsoft.com/office/powerpoint/2010/main" val="1989416452"/>
              </p:ext>
            </p:extLst>
          </p:nvPr>
        </p:nvGraphicFramePr>
        <p:xfrm>
          <a:off x="-30862" y="865287"/>
          <a:ext cx="9205722" cy="1779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F9681E84-F1D3-55E8-980F-CFCC6BEAFF36}"/>
              </a:ext>
            </a:extLst>
          </p:cNvPr>
          <p:cNvSpPr txBox="1">
            <a:spLocks/>
          </p:cNvSpPr>
          <p:nvPr/>
        </p:nvSpPr>
        <p:spPr>
          <a:xfrm>
            <a:off x="2518908" y="2966205"/>
            <a:ext cx="4106189"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spcAft>
                <a:spcPts val="0"/>
              </a:spcAft>
            </a:pPr>
            <a:r>
              <a:rPr lang="en-GB" sz="3300" dirty="0">
                <a:solidFill>
                  <a:prstClr val="black"/>
                </a:solidFill>
                <a:latin typeface="Aptos Display" panose="02110004020202020204"/>
              </a:rPr>
              <a:t>Benefits For Patients</a:t>
            </a:r>
          </a:p>
        </p:txBody>
      </p:sp>
      <p:graphicFrame>
        <p:nvGraphicFramePr>
          <p:cNvPr id="5" name="Content Placeholder 7">
            <a:extLst>
              <a:ext uri="{FF2B5EF4-FFF2-40B4-BE49-F238E27FC236}">
                <a16:creationId xmlns:a16="http://schemas.microsoft.com/office/drawing/2014/main" id="{774D26A5-4187-C009-67DD-F0F0735D64BC}"/>
              </a:ext>
            </a:extLst>
          </p:cNvPr>
          <p:cNvGraphicFramePr/>
          <p:nvPr>
            <p:extLst>
              <p:ext uri="{D42A27DB-BD31-4B8C-83A1-F6EECF244321}">
                <p14:modId xmlns:p14="http://schemas.microsoft.com/office/powerpoint/2010/main" val="3814072172"/>
              </p:ext>
            </p:extLst>
          </p:nvPr>
        </p:nvGraphicFramePr>
        <p:xfrm>
          <a:off x="-369455" y="2612511"/>
          <a:ext cx="6050402" cy="5141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Content Placeholder 7">
            <a:extLst>
              <a:ext uri="{FF2B5EF4-FFF2-40B4-BE49-F238E27FC236}">
                <a16:creationId xmlns:a16="http://schemas.microsoft.com/office/drawing/2014/main" id="{68F5ECB4-1C16-911E-75FE-DD0E8C7413CC}"/>
              </a:ext>
            </a:extLst>
          </p:cNvPr>
          <p:cNvGraphicFramePr/>
          <p:nvPr>
            <p:extLst>
              <p:ext uri="{D42A27DB-BD31-4B8C-83A1-F6EECF244321}">
                <p14:modId xmlns:p14="http://schemas.microsoft.com/office/powerpoint/2010/main" val="1865285215"/>
              </p:ext>
            </p:extLst>
          </p:nvPr>
        </p:nvGraphicFramePr>
        <p:xfrm>
          <a:off x="4571999" y="2757781"/>
          <a:ext cx="4224170" cy="485130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074865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157E4-28F6-7490-16D9-10570FF4044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7508957-1081-1305-312F-43710A54263B}"/>
              </a:ext>
            </a:extLst>
          </p:cNvPr>
          <p:cNvSpPr>
            <a:spLocks noGrp="1"/>
          </p:cNvSpPr>
          <p:nvPr>
            <p:ph idx="1"/>
          </p:nvPr>
        </p:nvSpPr>
        <p:spPr>
          <a:xfrm>
            <a:off x="457200" y="1234317"/>
            <a:ext cx="8208000" cy="4389365"/>
          </a:xfrm>
        </p:spPr>
        <p:txBody>
          <a:bodyPr/>
          <a:lstStyle/>
          <a:p>
            <a:pPr marL="342900" indent="-342900">
              <a:buClr>
                <a:srgbClr val="CF2379"/>
              </a:buClr>
              <a:buFont typeface="Arial" panose="020B0604020202020204" pitchFamily="34" charset="0"/>
              <a:buChar char="•"/>
            </a:pPr>
            <a:r>
              <a:rPr lang="en-US" sz="2000" dirty="0">
                <a:solidFill>
                  <a:srgbClr val="00133F"/>
                </a:solidFill>
                <a:latin typeface="Poppins" panose="00000500000000000000" pitchFamily="2" charset="0"/>
              </a:rPr>
              <a:t>We will be taking photos – let us know if you </a:t>
            </a:r>
            <a:br>
              <a:rPr lang="en-US" sz="2000" dirty="0">
                <a:solidFill>
                  <a:srgbClr val="00133F"/>
                </a:solidFill>
                <a:latin typeface="Poppins" panose="00000500000000000000" pitchFamily="2" charset="0"/>
              </a:rPr>
            </a:br>
            <a:r>
              <a:rPr lang="en-US" sz="2000" dirty="0">
                <a:solidFill>
                  <a:srgbClr val="00133F"/>
                </a:solidFill>
                <a:latin typeface="Poppins" panose="00000500000000000000" pitchFamily="2" charset="0"/>
              </a:rPr>
              <a:t>don’t want to appear in photographs</a:t>
            </a:r>
          </a:p>
          <a:p>
            <a:pPr marL="342900" indent="-342900">
              <a:buClr>
                <a:srgbClr val="CF2379"/>
              </a:buClr>
              <a:buFont typeface="Arial" panose="020B0604020202020204" pitchFamily="34" charset="0"/>
              <a:buChar char="•"/>
            </a:pPr>
            <a:r>
              <a:rPr lang="en-US" sz="2000" dirty="0">
                <a:solidFill>
                  <a:srgbClr val="00133F"/>
                </a:solidFill>
                <a:latin typeface="Poppins" panose="00000500000000000000" pitchFamily="2" charset="0"/>
              </a:rPr>
              <a:t>Please save your questions and ask them to the relevant representatives at their stall</a:t>
            </a:r>
          </a:p>
          <a:p>
            <a:pPr marL="342900" indent="-342900">
              <a:buClr>
                <a:srgbClr val="CF2379"/>
              </a:buClr>
              <a:buFont typeface="Arial" panose="020B0604020202020204" pitchFamily="34" charset="0"/>
              <a:buChar char="•"/>
            </a:pPr>
            <a:r>
              <a:rPr lang="en-US" sz="2000" dirty="0">
                <a:solidFill>
                  <a:srgbClr val="00133F"/>
                </a:solidFill>
                <a:latin typeface="Poppins" panose="00000500000000000000" pitchFamily="2" charset="0"/>
              </a:rPr>
              <a:t>Presentations and resources will be available after the event on our website. Please feel free to share these with others</a:t>
            </a:r>
          </a:p>
          <a:p>
            <a:pPr marL="342900" indent="-342900">
              <a:buClr>
                <a:srgbClr val="CF2379"/>
              </a:buClr>
              <a:buFont typeface="Arial" panose="020B0604020202020204" pitchFamily="34" charset="0"/>
              <a:buChar char="•"/>
            </a:pPr>
            <a:r>
              <a:rPr lang="en-US" sz="2000" dirty="0">
                <a:solidFill>
                  <a:srgbClr val="00133F"/>
                </a:solidFill>
                <a:latin typeface="Poppins" panose="00000500000000000000" pitchFamily="2" charset="0"/>
              </a:rPr>
              <a:t>Contact us afterwards if you want to share something with us following the event.</a:t>
            </a:r>
          </a:p>
          <a:p>
            <a:pPr marL="342900" indent="-342900">
              <a:buClr>
                <a:srgbClr val="CF2379"/>
              </a:buClr>
              <a:buFont typeface="Arial" panose="020B0604020202020204" pitchFamily="34" charset="0"/>
              <a:buChar char="•"/>
            </a:pPr>
            <a:r>
              <a:rPr lang="en-US" sz="2000" dirty="0">
                <a:solidFill>
                  <a:srgbClr val="00133F"/>
                </a:solidFill>
                <a:latin typeface="Poppins" panose="00000500000000000000" pitchFamily="2" charset="0"/>
              </a:rPr>
              <a:t>If you need any assistance or support during the event, feel free to approach one of our staff members</a:t>
            </a:r>
          </a:p>
          <a:p>
            <a:pPr>
              <a:buClr>
                <a:srgbClr val="CF2379"/>
              </a:buClr>
            </a:pPr>
            <a:endParaRPr lang="en-US" sz="2000" dirty="0">
              <a:solidFill>
                <a:srgbClr val="00133F"/>
              </a:solidFill>
              <a:latin typeface="Poppins" panose="00000500000000000000" pitchFamily="2" charset="0"/>
            </a:endParaRPr>
          </a:p>
          <a:p>
            <a:pPr algn="l">
              <a:buClr>
                <a:srgbClr val="CF2379"/>
              </a:buClr>
            </a:pPr>
            <a:endParaRPr lang="en-US" sz="2000" dirty="0">
              <a:solidFill>
                <a:srgbClr val="00133F"/>
              </a:solidFill>
              <a:latin typeface="Poppins" panose="00000500000000000000" pitchFamily="2" charset="0"/>
            </a:endParaRPr>
          </a:p>
          <a:p>
            <a:pPr marL="0" lvl="1" indent="0">
              <a:buNone/>
            </a:pPr>
            <a:endParaRPr lang="en-GB" sz="1900" dirty="0">
              <a:solidFill>
                <a:schemeClr val="accent5">
                  <a:lumMod val="50000"/>
                </a:schemeClr>
              </a:solidFill>
            </a:endParaRPr>
          </a:p>
        </p:txBody>
      </p:sp>
      <p:sp>
        <p:nvSpPr>
          <p:cNvPr id="7" name="Title 6">
            <a:extLst>
              <a:ext uri="{FF2B5EF4-FFF2-40B4-BE49-F238E27FC236}">
                <a16:creationId xmlns:a16="http://schemas.microsoft.com/office/drawing/2014/main" id="{F51AB343-E6EA-7B31-88C7-7E3127516F27}"/>
              </a:ext>
            </a:extLst>
          </p:cNvPr>
          <p:cNvSpPr>
            <a:spLocks noGrp="1"/>
          </p:cNvSpPr>
          <p:nvPr>
            <p:ph type="title"/>
          </p:nvPr>
        </p:nvSpPr>
        <p:spPr>
          <a:xfrm>
            <a:off x="457200" y="366553"/>
            <a:ext cx="8208000" cy="468000"/>
          </a:xfrm>
        </p:spPr>
        <p:txBody>
          <a:bodyPr/>
          <a:lstStyle/>
          <a:p>
            <a:r>
              <a:rPr lang="en-GB" dirty="0">
                <a:latin typeface="Century Gothic" panose="020B0502020202020204" pitchFamily="34" charset="0"/>
              </a:rPr>
              <a:t>Reminders:</a:t>
            </a:r>
          </a:p>
        </p:txBody>
      </p:sp>
    </p:spTree>
    <p:extLst>
      <p:ext uri="{BB962C8B-B14F-4D97-AF65-F5344CB8AC3E}">
        <p14:creationId xmlns:p14="http://schemas.microsoft.com/office/powerpoint/2010/main" val="399419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54966-F668-6084-D5D1-D80E631C2D30}"/>
              </a:ext>
            </a:extLst>
          </p:cNvPr>
          <p:cNvSpPr>
            <a:spLocks noGrp="1"/>
          </p:cNvSpPr>
          <p:nvPr>
            <p:ph type="title"/>
          </p:nvPr>
        </p:nvSpPr>
        <p:spPr>
          <a:xfrm>
            <a:off x="1898867" y="401421"/>
            <a:ext cx="5346265" cy="994172"/>
          </a:xfrm>
        </p:spPr>
        <p:txBody>
          <a:bodyPr/>
          <a:lstStyle/>
          <a:p>
            <a:r>
              <a:rPr lang="en-GB" dirty="0"/>
              <a:t>How to access Pharmacy First</a:t>
            </a:r>
          </a:p>
        </p:txBody>
      </p:sp>
      <p:graphicFrame>
        <p:nvGraphicFramePr>
          <p:cNvPr id="9" name="Content Placeholder 2">
            <a:extLst>
              <a:ext uri="{FF2B5EF4-FFF2-40B4-BE49-F238E27FC236}">
                <a16:creationId xmlns:a16="http://schemas.microsoft.com/office/drawing/2014/main" id="{507E8D52-F654-7881-8A5C-9C96696EC61E}"/>
              </a:ext>
            </a:extLst>
          </p:cNvPr>
          <p:cNvGraphicFramePr>
            <a:graphicFrameLocks noGrp="1"/>
          </p:cNvGraphicFramePr>
          <p:nvPr>
            <p:ph idx="1"/>
            <p:extLst>
              <p:ext uri="{D42A27DB-BD31-4B8C-83A1-F6EECF244321}">
                <p14:modId xmlns:p14="http://schemas.microsoft.com/office/powerpoint/2010/main" val="908062288"/>
              </p:ext>
            </p:extLst>
          </p:nvPr>
        </p:nvGraphicFramePr>
        <p:xfrm>
          <a:off x="0" y="586509"/>
          <a:ext cx="9144000" cy="5684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ubtitle 2">
            <a:extLst>
              <a:ext uri="{FF2B5EF4-FFF2-40B4-BE49-F238E27FC236}">
                <a16:creationId xmlns:a16="http://schemas.microsoft.com/office/drawing/2014/main" id="{B4EC31FA-92D9-C75B-D886-5C2102AEDF4F}"/>
              </a:ext>
            </a:extLst>
          </p:cNvPr>
          <p:cNvSpPr txBox="1">
            <a:spLocks/>
          </p:cNvSpPr>
          <p:nvPr/>
        </p:nvSpPr>
        <p:spPr>
          <a:xfrm>
            <a:off x="1135591" y="5516064"/>
            <a:ext cx="6872818" cy="337835"/>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fontAlgn="auto">
              <a:spcBef>
                <a:spcPts val="750"/>
              </a:spcBef>
              <a:spcAft>
                <a:spcPts val="0"/>
              </a:spcAft>
              <a:buNone/>
            </a:pPr>
            <a:r>
              <a:rPr lang="en-GB" sz="1500" dirty="0">
                <a:solidFill>
                  <a:srgbClr val="0E2841"/>
                </a:solidFill>
                <a:latin typeface="Aptos" panose="02110004020202020204"/>
              </a:rPr>
              <a:t>Search Pharmacy First or use the NHS app for more information </a:t>
            </a:r>
          </a:p>
        </p:txBody>
      </p:sp>
    </p:spTree>
    <p:extLst>
      <p:ext uri="{BB962C8B-B14F-4D97-AF65-F5344CB8AC3E}">
        <p14:creationId xmlns:p14="http://schemas.microsoft.com/office/powerpoint/2010/main" val="1498946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B4B82"/>
        </a:solidFill>
        <a:effectLst/>
      </p:bgPr>
    </p:bg>
    <p:spTree>
      <p:nvGrpSpPr>
        <p:cNvPr id="1" name=""/>
        <p:cNvGrpSpPr/>
        <p:nvPr/>
      </p:nvGrpSpPr>
      <p:grpSpPr>
        <a:xfrm>
          <a:off x="0" y="0"/>
          <a:ext cx="0" cy="0"/>
          <a:chOff x="0" y="0"/>
          <a:chExt cx="0" cy="0"/>
        </a:xfrm>
      </p:grpSpPr>
      <p:sp>
        <p:nvSpPr>
          <p:cNvPr id="2" name="Freeform 2"/>
          <p:cNvSpPr/>
          <p:nvPr/>
        </p:nvSpPr>
        <p:spPr>
          <a:xfrm>
            <a:off x="7319137" y="1080580"/>
            <a:ext cx="1550253" cy="1550253"/>
          </a:xfrm>
          <a:custGeom>
            <a:avLst/>
            <a:gdLst/>
            <a:ahLst/>
            <a:cxnLst/>
            <a:rect l="l" t="t" r="r" b="b"/>
            <a:pathLst>
              <a:path w="3100505" h="3100505">
                <a:moveTo>
                  <a:pt x="0" y="0"/>
                </a:moveTo>
                <a:lnTo>
                  <a:pt x="3100504" y="0"/>
                </a:lnTo>
                <a:lnTo>
                  <a:pt x="3100504" y="3100504"/>
                </a:lnTo>
                <a:lnTo>
                  <a:pt x="0" y="3100504"/>
                </a:lnTo>
                <a:lnTo>
                  <a:pt x="0" y="0"/>
                </a:lnTo>
                <a:close/>
              </a:path>
            </a:pathLst>
          </a:custGeom>
          <a:blipFill>
            <a:blip r:embed="rId2"/>
            <a:stretch>
              <a:fillRect/>
            </a:stretch>
          </a:blipFill>
        </p:spPr>
        <p:txBody>
          <a:bodyPr/>
          <a:lstStyle/>
          <a:p>
            <a:pPr defTabSz="457200" fontAlgn="auto">
              <a:spcBef>
                <a:spcPts val="0"/>
              </a:spcBef>
              <a:spcAft>
                <a:spcPts val="0"/>
              </a:spcAft>
            </a:pPr>
            <a:endParaRPr lang="en-US" sz="900">
              <a:solidFill>
                <a:prstClr val="black"/>
              </a:solidFill>
              <a:latin typeface="Calibri"/>
              <a:ea typeface="+mn-ea"/>
            </a:endParaRPr>
          </a:p>
        </p:txBody>
      </p:sp>
      <p:sp>
        <p:nvSpPr>
          <p:cNvPr id="3" name="TextBox 3"/>
          <p:cNvSpPr txBox="1"/>
          <p:nvPr/>
        </p:nvSpPr>
        <p:spPr>
          <a:xfrm>
            <a:off x="519220" y="2288703"/>
            <a:ext cx="6744154" cy="495200"/>
          </a:xfrm>
          <a:prstGeom prst="rect">
            <a:avLst/>
          </a:prstGeom>
        </p:spPr>
        <p:txBody>
          <a:bodyPr lIns="0" tIns="0" rIns="0" bIns="0" rtlCol="0" anchor="t">
            <a:spAutoFit/>
          </a:bodyPr>
          <a:lstStyle/>
          <a:p>
            <a:pPr defTabSz="457200" fontAlgn="auto">
              <a:lnSpc>
                <a:spcPts val="1960"/>
              </a:lnSpc>
              <a:spcBef>
                <a:spcPts val="0"/>
              </a:spcBef>
              <a:spcAft>
                <a:spcPts val="0"/>
              </a:spcAft>
            </a:pPr>
            <a:r>
              <a:rPr lang="en-US" sz="1400" b="1">
                <a:solidFill>
                  <a:srgbClr val="FFFFFF"/>
                </a:solidFill>
                <a:latin typeface="Open Sans Bold"/>
                <a:ea typeface="Open Sans Bold"/>
                <a:cs typeface="Open Sans Bold"/>
                <a:sym typeface="Open Sans Bold"/>
              </a:rPr>
              <a:t>Bridging the Digital Divide: Empowering Our Community to Thrive Online</a:t>
            </a:r>
          </a:p>
          <a:p>
            <a:pPr defTabSz="457200" fontAlgn="auto">
              <a:lnSpc>
                <a:spcPts val="1960"/>
              </a:lnSpc>
              <a:spcBef>
                <a:spcPts val="0"/>
              </a:spcBef>
              <a:spcAft>
                <a:spcPts val="0"/>
              </a:spcAft>
            </a:pPr>
            <a:endParaRPr lang="en-US" sz="1400" b="1">
              <a:solidFill>
                <a:srgbClr val="FFFFFF"/>
              </a:solidFill>
              <a:latin typeface="Open Sans Bold"/>
              <a:ea typeface="Open Sans Bold"/>
              <a:cs typeface="Open Sans Bold"/>
              <a:sym typeface="Open Sans Bold"/>
            </a:endParaRPr>
          </a:p>
        </p:txBody>
      </p:sp>
      <p:grpSp>
        <p:nvGrpSpPr>
          <p:cNvPr id="4" name="Group 4"/>
          <p:cNvGrpSpPr/>
          <p:nvPr/>
        </p:nvGrpSpPr>
        <p:grpSpPr>
          <a:xfrm>
            <a:off x="661806" y="3214674"/>
            <a:ext cx="928852" cy="928852"/>
            <a:chOff x="0" y="0"/>
            <a:chExt cx="2476938" cy="2476938"/>
          </a:xfrm>
        </p:grpSpPr>
        <p:grpSp>
          <p:nvGrpSpPr>
            <p:cNvPr id="5" name="Group 5"/>
            <p:cNvGrpSpPr/>
            <p:nvPr/>
          </p:nvGrpSpPr>
          <p:grpSpPr>
            <a:xfrm>
              <a:off x="0" y="0"/>
              <a:ext cx="2476938" cy="247693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FCFF"/>
              </a:solidFill>
            </p:spPr>
            <p:txBody>
              <a:bodyPr/>
              <a:lstStyle/>
              <a:p>
                <a:pPr defTabSz="457200" fontAlgn="auto">
                  <a:spcBef>
                    <a:spcPts val="0"/>
                  </a:spcBef>
                  <a:spcAft>
                    <a:spcPts val="0"/>
                  </a:spcAft>
                </a:pPr>
                <a:endParaRPr lang="en-US" sz="1200">
                  <a:solidFill>
                    <a:prstClr val="black"/>
                  </a:solidFill>
                  <a:latin typeface="Calibri"/>
                  <a:ea typeface="+mn-ea"/>
                </a:endParaRPr>
              </a:p>
            </p:txBody>
          </p:sp>
          <p:sp>
            <p:nvSpPr>
              <p:cNvPr id="7" name="TextBox 7"/>
              <p:cNvSpPr txBox="1"/>
              <p:nvPr/>
            </p:nvSpPr>
            <p:spPr>
              <a:xfrm>
                <a:off x="76200" y="66675"/>
                <a:ext cx="660400" cy="669925"/>
              </a:xfrm>
              <a:prstGeom prst="rect">
                <a:avLst/>
              </a:prstGeom>
            </p:spPr>
            <p:txBody>
              <a:bodyPr lIns="25400" tIns="25400" rIns="25400" bIns="25400" rtlCol="0" anchor="ctr"/>
              <a:lstStyle/>
              <a:p>
                <a:pPr algn="ctr" defTabSz="457200" fontAlgn="auto">
                  <a:lnSpc>
                    <a:spcPts val="1951"/>
                  </a:lnSpc>
                  <a:spcBef>
                    <a:spcPts val="0"/>
                  </a:spcBef>
                  <a:spcAft>
                    <a:spcPts val="0"/>
                  </a:spcAft>
                </a:pPr>
                <a:endParaRPr sz="1200">
                  <a:solidFill>
                    <a:prstClr val="black"/>
                  </a:solidFill>
                  <a:latin typeface="Calibri"/>
                  <a:ea typeface="+mn-ea"/>
                </a:endParaRPr>
              </a:p>
            </p:txBody>
          </p:sp>
        </p:grpSp>
        <p:sp>
          <p:nvSpPr>
            <p:cNvPr id="8" name="Freeform 8"/>
            <p:cNvSpPr/>
            <p:nvPr/>
          </p:nvSpPr>
          <p:spPr>
            <a:xfrm>
              <a:off x="781325" y="451985"/>
              <a:ext cx="914288" cy="1572969"/>
            </a:xfrm>
            <a:custGeom>
              <a:avLst/>
              <a:gdLst/>
              <a:ahLst/>
              <a:cxnLst/>
              <a:rect l="l" t="t" r="r" b="b"/>
              <a:pathLst>
                <a:path w="914288" h="1572969">
                  <a:moveTo>
                    <a:pt x="0" y="0"/>
                  </a:moveTo>
                  <a:lnTo>
                    <a:pt x="914288" y="0"/>
                  </a:lnTo>
                  <a:lnTo>
                    <a:pt x="914288" y="1572969"/>
                  </a:lnTo>
                  <a:lnTo>
                    <a:pt x="0" y="15729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fontAlgn="auto">
                <a:spcBef>
                  <a:spcPts val="0"/>
                </a:spcBef>
                <a:spcAft>
                  <a:spcPts val="0"/>
                </a:spcAft>
              </a:pPr>
              <a:endParaRPr lang="en-US" sz="1200">
                <a:solidFill>
                  <a:prstClr val="black"/>
                </a:solidFill>
                <a:latin typeface="Calibri"/>
                <a:ea typeface="+mn-ea"/>
              </a:endParaRPr>
            </a:p>
          </p:txBody>
        </p:sp>
      </p:grpSp>
      <p:grpSp>
        <p:nvGrpSpPr>
          <p:cNvPr id="9" name="Group 9"/>
          <p:cNvGrpSpPr/>
          <p:nvPr/>
        </p:nvGrpSpPr>
        <p:grpSpPr>
          <a:xfrm>
            <a:off x="2942228" y="3214674"/>
            <a:ext cx="928852" cy="928852"/>
            <a:chOff x="0" y="0"/>
            <a:chExt cx="2476938" cy="2476938"/>
          </a:xfrm>
        </p:grpSpPr>
        <p:grpSp>
          <p:nvGrpSpPr>
            <p:cNvPr id="10" name="Group 10"/>
            <p:cNvGrpSpPr/>
            <p:nvPr/>
          </p:nvGrpSpPr>
          <p:grpSpPr>
            <a:xfrm>
              <a:off x="0" y="0"/>
              <a:ext cx="2476938" cy="247693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FCFF"/>
              </a:solidFill>
            </p:spPr>
            <p:txBody>
              <a:bodyPr/>
              <a:lstStyle/>
              <a:p>
                <a:pPr defTabSz="457200" fontAlgn="auto">
                  <a:spcBef>
                    <a:spcPts val="0"/>
                  </a:spcBef>
                  <a:spcAft>
                    <a:spcPts val="0"/>
                  </a:spcAft>
                </a:pPr>
                <a:endParaRPr lang="en-US" sz="1200">
                  <a:solidFill>
                    <a:prstClr val="black"/>
                  </a:solidFill>
                  <a:latin typeface="Calibri"/>
                  <a:ea typeface="+mn-ea"/>
                </a:endParaRPr>
              </a:p>
            </p:txBody>
          </p:sp>
          <p:sp>
            <p:nvSpPr>
              <p:cNvPr id="12" name="TextBox 12"/>
              <p:cNvSpPr txBox="1"/>
              <p:nvPr/>
            </p:nvSpPr>
            <p:spPr>
              <a:xfrm>
                <a:off x="76200" y="66675"/>
                <a:ext cx="660400" cy="669925"/>
              </a:xfrm>
              <a:prstGeom prst="rect">
                <a:avLst/>
              </a:prstGeom>
            </p:spPr>
            <p:txBody>
              <a:bodyPr lIns="25400" tIns="25400" rIns="25400" bIns="25400" rtlCol="0" anchor="ctr"/>
              <a:lstStyle/>
              <a:p>
                <a:pPr algn="ctr" defTabSz="457200" fontAlgn="auto">
                  <a:lnSpc>
                    <a:spcPts val="1951"/>
                  </a:lnSpc>
                  <a:spcBef>
                    <a:spcPts val="0"/>
                  </a:spcBef>
                  <a:spcAft>
                    <a:spcPts val="0"/>
                  </a:spcAft>
                </a:pPr>
                <a:endParaRPr sz="1200">
                  <a:solidFill>
                    <a:prstClr val="black"/>
                  </a:solidFill>
                  <a:latin typeface="Calibri"/>
                  <a:ea typeface="+mn-ea"/>
                </a:endParaRPr>
              </a:p>
            </p:txBody>
          </p:sp>
        </p:grpSp>
        <p:sp>
          <p:nvSpPr>
            <p:cNvPr id="13" name="Freeform 13"/>
            <p:cNvSpPr/>
            <p:nvPr/>
          </p:nvSpPr>
          <p:spPr>
            <a:xfrm>
              <a:off x="429561" y="638310"/>
              <a:ext cx="1617817" cy="1247742"/>
            </a:xfrm>
            <a:custGeom>
              <a:avLst/>
              <a:gdLst/>
              <a:ahLst/>
              <a:cxnLst/>
              <a:rect l="l" t="t" r="r" b="b"/>
              <a:pathLst>
                <a:path w="1617817" h="1247742">
                  <a:moveTo>
                    <a:pt x="0" y="0"/>
                  </a:moveTo>
                  <a:lnTo>
                    <a:pt x="1617817" y="0"/>
                  </a:lnTo>
                  <a:lnTo>
                    <a:pt x="1617817" y="1247742"/>
                  </a:lnTo>
                  <a:lnTo>
                    <a:pt x="0" y="12477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fontAlgn="auto">
                <a:spcBef>
                  <a:spcPts val="0"/>
                </a:spcBef>
                <a:spcAft>
                  <a:spcPts val="0"/>
                </a:spcAft>
              </a:pPr>
              <a:endParaRPr lang="en-US" sz="1200">
                <a:solidFill>
                  <a:prstClr val="black"/>
                </a:solidFill>
                <a:latin typeface="Calibri"/>
                <a:ea typeface="+mn-ea"/>
              </a:endParaRPr>
            </a:p>
          </p:txBody>
        </p:sp>
      </p:grpSp>
      <p:grpSp>
        <p:nvGrpSpPr>
          <p:cNvPr id="14" name="Group 14"/>
          <p:cNvGrpSpPr/>
          <p:nvPr/>
        </p:nvGrpSpPr>
        <p:grpSpPr>
          <a:xfrm>
            <a:off x="7450824" y="3227373"/>
            <a:ext cx="903454" cy="903454"/>
            <a:chOff x="0" y="0"/>
            <a:chExt cx="2409210" cy="2409210"/>
          </a:xfrm>
        </p:grpSpPr>
        <p:grpSp>
          <p:nvGrpSpPr>
            <p:cNvPr id="15" name="Group 15"/>
            <p:cNvGrpSpPr/>
            <p:nvPr/>
          </p:nvGrpSpPr>
          <p:grpSpPr>
            <a:xfrm>
              <a:off x="0" y="0"/>
              <a:ext cx="2409210" cy="240921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FCFF"/>
              </a:solidFill>
            </p:spPr>
            <p:txBody>
              <a:bodyPr/>
              <a:lstStyle/>
              <a:p>
                <a:pPr defTabSz="457200" fontAlgn="auto">
                  <a:spcBef>
                    <a:spcPts val="0"/>
                  </a:spcBef>
                  <a:spcAft>
                    <a:spcPts val="0"/>
                  </a:spcAft>
                </a:pPr>
                <a:endParaRPr lang="en-US" sz="1200">
                  <a:solidFill>
                    <a:prstClr val="black"/>
                  </a:solidFill>
                  <a:latin typeface="Calibri"/>
                  <a:ea typeface="+mn-ea"/>
                </a:endParaRPr>
              </a:p>
            </p:txBody>
          </p:sp>
          <p:sp>
            <p:nvSpPr>
              <p:cNvPr id="17" name="TextBox 17"/>
              <p:cNvSpPr txBox="1"/>
              <p:nvPr/>
            </p:nvSpPr>
            <p:spPr>
              <a:xfrm>
                <a:off x="76200" y="66675"/>
                <a:ext cx="660400" cy="669925"/>
              </a:xfrm>
              <a:prstGeom prst="rect">
                <a:avLst/>
              </a:prstGeom>
            </p:spPr>
            <p:txBody>
              <a:bodyPr lIns="25400" tIns="25400" rIns="25400" bIns="25400" rtlCol="0" anchor="ctr"/>
              <a:lstStyle/>
              <a:p>
                <a:pPr algn="ctr" defTabSz="457200" fontAlgn="auto">
                  <a:lnSpc>
                    <a:spcPts val="1951"/>
                  </a:lnSpc>
                  <a:spcBef>
                    <a:spcPts val="0"/>
                  </a:spcBef>
                  <a:spcAft>
                    <a:spcPts val="0"/>
                  </a:spcAft>
                </a:pPr>
                <a:endParaRPr sz="1200">
                  <a:solidFill>
                    <a:prstClr val="black"/>
                  </a:solidFill>
                  <a:latin typeface="Calibri"/>
                  <a:ea typeface="+mn-ea"/>
                </a:endParaRPr>
              </a:p>
            </p:txBody>
          </p:sp>
        </p:grpSp>
        <p:sp>
          <p:nvSpPr>
            <p:cNvPr id="18" name="Freeform 18"/>
            <p:cNvSpPr/>
            <p:nvPr/>
          </p:nvSpPr>
          <p:spPr>
            <a:xfrm>
              <a:off x="497626" y="439626"/>
              <a:ext cx="1413958" cy="1413958"/>
            </a:xfrm>
            <a:custGeom>
              <a:avLst/>
              <a:gdLst/>
              <a:ahLst/>
              <a:cxnLst/>
              <a:rect l="l" t="t" r="r" b="b"/>
              <a:pathLst>
                <a:path w="1413958" h="1413958">
                  <a:moveTo>
                    <a:pt x="0" y="0"/>
                  </a:moveTo>
                  <a:lnTo>
                    <a:pt x="1413958" y="0"/>
                  </a:lnTo>
                  <a:lnTo>
                    <a:pt x="1413958" y="1413958"/>
                  </a:lnTo>
                  <a:lnTo>
                    <a:pt x="0" y="14139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fontAlgn="auto">
                <a:spcBef>
                  <a:spcPts val="0"/>
                </a:spcBef>
                <a:spcAft>
                  <a:spcPts val="0"/>
                </a:spcAft>
              </a:pPr>
              <a:endParaRPr lang="en-US" sz="1200">
                <a:solidFill>
                  <a:prstClr val="black"/>
                </a:solidFill>
                <a:latin typeface="Calibri"/>
                <a:ea typeface="+mn-ea"/>
              </a:endParaRPr>
            </a:p>
          </p:txBody>
        </p:sp>
      </p:grpSp>
      <p:grpSp>
        <p:nvGrpSpPr>
          <p:cNvPr id="19" name="Group 19"/>
          <p:cNvGrpSpPr/>
          <p:nvPr/>
        </p:nvGrpSpPr>
        <p:grpSpPr>
          <a:xfrm>
            <a:off x="5222650" y="3240798"/>
            <a:ext cx="876604" cy="876604"/>
            <a:chOff x="0" y="0"/>
            <a:chExt cx="2337611" cy="2337611"/>
          </a:xfrm>
        </p:grpSpPr>
        <p:grpSp>
          <p:nvGrpSpPr>
            <p:cNvPr id="20" name="Group 20"/>
            <p:cNvGrpSpPr/>
            <p:nvPr/>
          </p:nvGrpSpPr>
          <p:grpSpPr>
            <a:xfrm>
              <a:off x="0" y="0"/>
              <a:ext cx="2337611" cy="233761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FCFF"/>
              </a:solidFill>
            </p:spPr>
            <p:txBody>
              <a:bodyPr/>
              <a:lstStyle/>
              <a:p>
                <a:pPr defTabSz="457200" fontAlgn="auto">
                  <a:spcBef>
                    <a:spcPts val="0"/>
                  </a:spcBef>
                  <a:spcAft>
                    <a:spcPts val="0"/>
                  </a:spcAft>
                </a:pPr>
                <a:endParaRPr lang="en-US" sz="1200">
                  <a:solidFill>
                    <a:prstClr val="black"/>
                  </a:solidFill>
                  <a:latin typeface="Calibri"/>
                  <a:ea typeface="+mn-ea"/>
                </a:endParaRPr>
              </a:p>
            </p:txBody>
          </p:sp>
          <p:sp>
            <p:nvSpPr>
              <p:cNvPr id="22" name="TextBox 22"/>
              <p:cNvSpPr txBox="1"/>
              <p:nvPr/>
            </p:nvSpPr>
            <p:spPr>
              <a:xfrm>
                <a:off x="76200" y="66675"/>
                <a:ext cx="660400" cy="669925"/>
              </a:xfrm>
              <a:prstGeom prst="rect">
                <a:avLst/>
              </a:prstGeom>
            </p:spPr>
            <p:txBody>
              <a:bodyPr lIns="25400" tIns="25400" rIns="25400" bIns="25400" rtlCol="0" anchor="ctr"/>
              <a:lstStyle/>
              <a:p>
                <a:pPr algn="ctr" defTabSz="457200" fontAlgn="auto">
                  <a:lnSpc>
                    <a:spcPts val="1951"/>
                  </a:lnSpc>
                  <a:spcBef>
                    <a:spcPts val="0"/>
                  </a:spcBef>
                  <a:spcAft>
                    <a:spcPts val="0"/>
                  </a:spcAft>
                </a:pPr>
                <a:endParaRPr sz="1200">
                  <a:solidFill>
                    <a:prstClr val="black"/>
                  </a:solidFill>
                  <a:latin typeface="Calibri"/>
                  <a:ea typeface="+mn-ea"/>
                </a:endParaRPr>
              </a:p>
            </p:txBody>
          </p:sp>
        </p:grpSp>
        <p:sp>
          <p:nvSpPr>
            <p:cNvPr id="23" name="Freeform 23"/>
            <p:cNvSpPr/>
            <p:nvPr/>
          </p:nvSpPr>
          <p:spPr>
            <a:xfrm>
              <a:off x="260711" y="517764"/>
              <a:ext cx="1543209" cy="1302083"/>
            </a:xfrm>
            <a:custGeom>
              <a:avLst/>
              <a:gdLst/>
              <a:ahLst/>
              <a:cxnLst/>
              <a:rect l="l" t="t" r="r" b="b"/>
              <a:pathLst>
                <a:path w="1543209" h="1302083">
                  <a:moveTo>
                    <a:pt x="0" y="0"/>
                  </a:moveTo>
                  <a:lnTo>
                    <a:pt x="1543209" y="0"/>
                  </a:lnTo>
                  <a:lnTo>
                    <a:pt x="1543209" y="1302083"/>
                  </a:lnTo>
                  <a:lnTo>
                    <a:pt x="0" y="13020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457200" fontAlgn="auto">
                <a:spcBef>
                  <a:spcPts val="0"/>
                </a:spcBef>
                <a:spcAft>
                  <a:spcPts val="0"/>
                </a:spcAft>
              </a:pPr>
              <a:endParaRPr lang="en-US" sz="1200">
                <a:solidFill>
                  <a:prstClr val="black"/>
                </a:solidFill>
                <a:latin typeface="Calibri"/>
                <a:ea typeface="+mn-ea"/>
              </a:endParaRPr>
            </a:p>
          </p:txBody>
        </p:sp>
      </p:grpSp>
      <p:sp>
        <p:nvSpPr>
          <p:cNvPr id="24" name="TextBox 24"/>
          <p:cNvSpPr txBox="1"/>
          <p:nvPr/>
        </p:nvSpPr>
        <p:spPr>
          <a:xfrm>
            <a:off x="463460" y="1479986"/>
            <a:ext cx="6855677" cy="753540"/>
          </a:xfrm>
          <a:prstGeom prst="rect">
            <a:avLst/>
          </a:prstGeom>
        </p:spPr>
        <p:txBody>
          <a:bodyPr lIns="0" tIns="0" rIns="0" bIns="0" rtlCol="0" anchor="t">
            <a:spAutoFit/>
          </a:bodyPr>
          <a:lstStyle/>
          <a:p>
            <a:pPr defTabSz="457200" fontAlgn="auto">
              <a:lnSpc>
                <a:spcPts val="5587"/>
              </a:lnSpc>
              <a:spcBef>
                <a:spcPts val="0"/>
              </a:spcBef>
              <a:spcAft>
                <a:spcPts val="0"/>
              </a:spcAft>
            </a:pPr>
            <a:r>
              <a:rPr lang="en-US" sz="6349" b="1">
                <a:solidFill>
                  <a:srgbClr val="FFFFFF"/>
                </a:solidFill>
                <a:latin typeface="Dosis Ultra-Bold"/>
                <a:ea typeface="Dosis Ultra-Bold"/>
                <a:cs typeface="Dosis Ultra-Bold"/>
                <a:sym typeface="Dosis Ultra-Bold"/>
              </a:rPr>
              <a:t>Power to Connect</a:t>
            </a:r>
          </a:p>
        </p:txBody>
      </p:sp>
      <p:sp>
        <p:nvSpPr>
          <p:cNvPr id="25" name="TextBox 25"/>
          <p:cNvSpPr txBox="1"/>
          <p:nvPr/>
        </p:nvSpPr>
        <p:spPr>
          <a:xfrm>
            <a:off x="1" y="4224646"/>
            <a:ext cx="2545520" cy="1128514"/>
          </a:xfrm>
          <a:prstGeom prst="rect">
            <a:avLst/>
          </a:prstGeom>
        </p:spPr>
        <p:txBody>
          <a:bodyPr wrap="square" lIns="0" tIns="0" rIns="0" bIns="0" rtlCol="0" anchor="t">
            <a:spAutoFit/>
          </a:bodyPr>
          <a:lstStyle/>
          <a:p>
            <a:pPr algn="ctr" defTabSz="457200" fontAlgn="auto">
              <a:lnSpc>
                <a:spcPts val="1849"/>
              </a:lnSpc>
              <a:spcBef>
                <a:spcPts val="0"/>
              </a:spcBef>
              <a:spcAft>
                <a:spcPts val="0"/>
              </a:spcAft>
            </a:pPr>
            <a:r>
              <a:rPr lang="en-US" sz="2000" b="1" dirty="0">
                <a:solidFill>
                  <a:srgbClr val="FFF9F0"/>
                </a:solidFill>
                <a:latin typeface="Open Sans Bold"/>
                <a:ea typeface="Open Sans Bold"/>
                <a:cs typeface="Open Sans Bold"/>
                <a:sym typeface="Open Sans Bold"/>
              </a:rPr>
              <a:t>Access to Devices</a:t>
            </a:r>
          </a:p>
          <a:p>
            <a:pPr algn="ctr" defTabSz="457200" fontAlgn="auto">
              <a:lnSpc>
                <a:spcPts val="1849"/>
              </a:lnSpc>
              <a:spcBef>
                <a:spcPts val="0"/>
              </a:spcBef>
              <a:spcAft>
                <a:spcPts val="0"/>
              </a:spcAft>
            </a:pPr>
            <a:endParaRPr lang="en-US" sz="2000" b="1" dirty="0">
              <a:solidFill>
                <a:srgbClr val="FFF9F0"/>
              </a:solidFill>
              <a:latin typeface="Open Sans Bold"/>
              <a:ea typeface="Open Sans Bold"/>
              <a:cs typeface="Open Sans Bold"/>
              <a:sym typeface="Open Sans Bold"/>
            </a:endParaRPr>
          </a:p>
          <a:p>
            <a:pPr algn="ctr" defTabSz="457200" fontAlgn="auto">
              <a:lnSpc>
                <a:spcPts val="1335"/>
              </a:lnSpc>
              <a:spcAft>
                <a:spcPts val="0"/>
              </a:spcAft>
            </a:pPr>
            <a:r>
              <a:rPr lang="en-US" sz="1200" dirty="0">
                <a:solidFill>
                  <a:srgbClr val="FFF9F0"/>
                </a:solidFill>
                <a:latin typeface="Open Sans Light"/>
                <a:ea typeface="Open Sans Light"/>
                <a:cs typeface="Open Sans Light"/>
                <a:sym typeface="Open Sans"/>
              </a:rPr>
              <a:t>We collect unused digital devices, refurbish them, and distribute them to those in need within our community</a:t>
            </a:r>
          </a:p>
        </p:txBody>
      </p:sp>
      <p:sp>
        <p:nvSpPr>
          <p:cNvPr id="26" name="TextBox 26"/>
          <p:cNvSpPr txBox="1"/>
          <p:nvPr/>
        </p:nvSpPr>
        <p:spPr>
          <a:xfrm>
            <a:off x="2545521" y="4224648"/>
            <a:ext cx="1728696" cy="966483"/>
          </a:xfrm>
          <a:prstGeom prst="rect">
            <a:avLst/>
          </a:prstGeom>
        </p:spPr>
        <p:txBody>
          <a:bodyPr lIns="0" tIns="0" rIns="0" bIns="0" rtlCol="0" anchor="t">
            <a:spAutoFit/>
          </a:bodyPr>
          <a:lstStyle/>
          <a:p>
            <a:pPr algn="ctr" defTabSz="457200" fontAlgn="auto">
              <a:lnSpc>
                <a:spcPts val="1849"/>
              </a:lnSpc>
              <a:spcBef>
                <a:spcPts val="0"/>
              </a:spcBef>
              <a:spcAft>
                <a:spcPts val="0"/>
              </a:spcAft>
            </a:pPr>
            <a:r>
              <a:rPr lang="en-US" sz="2000" b="1" dirty="0">
                <a:solidFill>
                  <a:srgbClr val="FFF9F0"/>
                </a:solidFill>
                <a:latin typeface="Open Sans Bold"/>
                <a:ea typeface="Open Sans Bold"/>
                <a:cs typeface="Open Sans Bold"/>
                <a:sym typeface="Open Sans Bold"/>
              </a:rPr>
              <a:t>Connectivity</a:t>
            </a:r>
          </a:p>
          <a:p>
            <a:pPr algn="ctr" defTabSz="457200" fontAlgn="auto">
              <a:lnSpc>
                <a:spcPts val="1849"/>
              </a:lnSpc>
              <a:spcBef>
                <a:spcPts val="0"/>
              </a:spcBef>
              <a:spcAft>
                <a:spcPts val="0"/>
              </a:spcAft>
            </a:pPr>
            <a:endParaRPr lang="en-US" sz="2000" b="1" dirty="0">
              <a:solidFill>
                <a:srgbClr val="FFF9F0"/>
              </a:solidFill>
              <a:latin typeface="Open Sans Bold"/>
              <a:ea typeface="Open Sans Bold"/>
              <a:cs typeface="Open Sans Bold"/>
              <a:sym typeface="Open Sans Bold"/>
            </a:endParaRPr>
          </a:p>
          <a:p>
            <a:pPr algn="ctr" defTabSz="457200" fontAlgn="auto">
              <a:lnSpc>
                <a:spcPts val="1335"/>
              </a:lnSpc>
              <a:spcAft>
                <a:spcPts val="0"/>
              </a:spcAft>
            </a:pPr>
            <a:r>
              <a:rPr lang="en-US" sz="1200" dirty="0">
                <a:solidFill>
                  <a:srgbClr val="FFF9F0"/>
                </a:solidFill>
                <a:latin typeface="Open Sans Light"/>
                <a:ea typeface="Open Sans Light"/>
                <a:cs typeface="Open Sans Light"/>
                <a:sym typeface="Open Sans"/>
              </a:rPr>
              <a:t>We provide free data SIMs to individuals without data access</a:t>
            </a:r>
          </a:p>
        </p:txBody>
      </p:sp>
      <p:sp>
        <p:nvSpPr>
          <p:cNvPr id="27" name="TextBox 27"/>
          <p:cNvSpPr txBox="1"/>
          <p:nvPr/>
        </p:nvSpPr>
        <p:spPr>
          <a:xfrm>
            <a:off x="4445001" y="4224648"/>
            <a:ext cx="2374737" cy="1795363"/>
          </a:xfrm>
          <a:prstGeom prst="rect">
            <a:avLst/>
          </a:prstGeom>
        </p:spPr>
        <p:txBody>
          <a:bodyPr wrap="square" lIns="0" tIns="0" rIns="0" bIns="0" rtlCol="0" anchor="t">
            <a:spAutoFit/>
          </a:bodyPr>
          <a:lstStyle/>
          <a:p>
            <a:pPr algn="ctr" defTabSz="457200" fontAlgn="auto">
              <a:lnSpc>
                <a:spcPts val="1849"/>
              </a:lnSpc>
              <a:spcBef>
                <a:spcPts val="0"/>
              </a:spcBef>
              <a:spcAft>
                <a:spcPts val="0"/>
              </a:spcAft>
            </a:pPr>
            <a:r>
              <a:rPr lang="en-US" sz="2000" b="1" dirty="0">
                <a:solidFill>
                  <a:srgbClr val="FFF9F0"/>
                </a:solidFill>
                <a:latin typeface="Open Sans Bold"/>
                <a:ea typeface="Open Sans Bold"/>
                <a:cs typeface="Open Sans Bold"/>
                <a:sym typeface="Open Sans Bold"/>
              </a:rPr>
              <a:t>Digital Skills Support</a:t>
            </a:r>
          </a:p>
          <a:p>
            <a:pPr algn="ctr" defTabSz="457200" fontAlgn="auto">
              <a:lnSpc>
                <a:spcPts val="1335"/>
              </a:lnSpc>
              <a:spcBef>
                <a:spcPts val="0"/>
              </a:spcBef>
              <a:spcAft>
                <a:spcPts val="0"/>
              </a:spcAft>
            </a:pPr>
            <a:endParaRPr lang="en-US" sz="2000" b="1" dirty="0">
              <a:solidFill>
                <a:srgbClr val="FFF9F0"/>
              </a:solidFill>
              <a:latin typeface="Open Sans Bold"/>
              <a:ea typeface="Open Sans Bold"/>
              <a:cs typeface="Open Sans Bold"/>
              <a:sym typeface="Open Sans Bold"/>
            </a:endParaRPr>
          </a:p>
          <a:p>
            <a:pPr algn="ctr" defTabSz="457200" fontAlgn="auto">
              <a:lnSpc>
                <a:spcPts val="1335"/>
              </a:lnSpc>
              <a:spcBef>
                <a:spcPts val="0"/>
              </a:spcBef>
              <a:spcAft>
                <a:spcPts val="0"/>
              </a:spcAft>
            </a:pPr>
            <a:r>
              <a:rPr lang="en-US" sz="1200" dirty="0">
                <a:solidFill>
                  <a:srgbClr val="FFF9F0"/>
                </a:solidFill>
                <a:latin typeface="Open Sans Light"/>
                <a:ea typeface="Open Sans Light"/>
                <a:cs typeface="Open Sans Light"/>
                <a:sym typeface="Open Sans"/>
              </a:rPr>
              <a:t> We provide free group workshops and one-on-one support on digital skills, online safety, financial literacy, healthcare access, job readiness, and getting started online.</a:t>
            </a:r>
          </a:p>
          <a:p>
            <a:pPr algn="ctr" defTabSz="457200" fontAlgn="auto">
              <a:lnSpc>
                <a:spcPts val="1335"/>
              </a:lnSpc>
              <a:spcAft>
                <a:spcPts val="0"/>
              </a:spcAft>
            </a:pPr>
            <a:endParaRPr lang="en-US" sz="1200" dirty="0">
              <a:solidFill>
                <a:srgbClr val="FFF9F0"/>
              </a:solidFill>
              <a:latin typeface="Open Sans Light"/>
              <a:ea typeface="Open Sans Light"/>
              <a:cs typeface="Open Sans Light"/>
              <a:sym typeface="Open Sans"/>
            </a:endParaRPr>
          </a:p>
        </p:txBody>
      </p:sp>
      <p:sp>
        <p:nvSpPr>
          <p:cNvPr id="28" name="TextBox 28"/>
          <p:cNvSpPr txBox="1"/>
          <p:nvPr/>
        </p:nvSpPr>
        <p:spPr>
          <a:xfrm>
            <a:off x="6819738" y="4224648"/>
            <a:ext cx="2222663" cy="1859483"/>
          </a:xfrm>
          <a:prstGeom prst="rect">
            <a:avLst/>
          </a:prstGeom>
        </p:spPr>
        <p:txBody>
          <a:bodyPr wrap="square" lIns="0" tIns="0" rIns="0" bIns="0" rtlCol="0" anchor="t">
            <a:spAutoFit/>
          </a:bodyPr>
          <a:lstStyle/>
          <a:p>
            <a:pPr algn="ctr" defTabSz="457200" fontAlgn="auto">
              <a:lnSpc>
                <a:spcPts val="1849"/>
              </a:lnSpc>
              <a:spcBef>
                <a:spcPts val="0"/>
              </a:spcBef>
              <a:spcAft>
                <a:spcPts val="0"/>
              </a:spcAft>
            </a:pPr>
            <a:r>
              <a:rPr lang="en-US" sz="2000" b="1" dirty="0">
                <a:solidFill>
                  <a:srgbClr val="FFF9F0"/>
                </a:solidFill>
                <a:latin typeface="Open Sans Bold"/>
                <a:ea typeface="Open Sans Bold"/>
                <a:cs typeface="Open Sans Bold"/>
                <a:sym typeface="Open Sans Bold"/>
              </a:rPr>
              <a:t>Wrap Around Digital Inclusion Support</a:t>
            </a:r>
          </a:p>
          <a:p>
            <a:pPr algn="ctr" defTabSz="457200" fontAlgn="auto">
              <a:lnSpc>
                <a:spcPts val="1335"/>
              </a:lnSpc>
              <a:spcBef>
                <a:spcPts val="0"/>
              </a:spcBef>
              <a:spcAft>
                <a:spcPts val="0"/>
              </a:spcAft>
            </a:pPr>
            <a:endParaRPr lang="en-US" sz="2000" b="1" dirty="0">
              <a:solidFill>
                <a:srgbClr val="FFF9F0"/>
              </a:solidFill>
              <a:latin typeface="Open Sans Bold"/>
              <a:ea typeface="Open Sans Bold"/>
              <a:cs typeface="Open Sans Bold"/>
              <a:sym typeface="Open Sans Bold"/>
            </a:endParaRPr>
          </a:p>
          <a:p>
            <a:pPr algn="ctr" defTabSz="457200" fontAlgn="auto">
              <a:lnSpc>
                <a:spcPts val="1335"/>
              </a:lnSpc>
              <a:spcBef>
                <a:spcPts val="0"/>
              </a:spcBef>
              <a:spcAft>
                <a:spcPts val="0"/>
              </a:spcAft>
            </a:pPr>
            <a:r>
              <a:rPr lang="en-US" sz="1200" dirty="0">
                <a:solidFill>
                  <a:srgbClr val="FFF9F0"/>
                </a:solidFill>
                <a:latin typeface="Open Sans Light"/>
                <a:ea typeface="Open Sans Light"/>
                <a:cs typeface="Open Sans Light"/>
                <a:sym typeface="Open Sans"/>
              </a:rPr>
              <a:t> We offer IT maintenance advice and referrals to community services and support ensuring ongoing digital confidence and independence.</a:t>
            </a:r>
          </a:p>
          <a:p>
            <a:pPr algn="ctr" defTabSz="457200" fontAlgn="auto">
              <a:lnSpc>
                <a:spcPts val="1335"/>
              </a:lnSpc>
              <a:spcAft>
                <a:spcPts val="0"/>
              </a:spcAft>
            </a:pPr>
            <a:endParaRPr lang="en-US" sz="1200" dirty="0">
              <a:solidFill>
                <a:srgbClr val="FFF9F0"/>
              </a:solidFill>
              <a:latin typeface="Open Sans Light"/>
              <a:ea typeface="Open Sans Light"/>
              <a:cs typeface="Open Sans Light"/>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B4B82"/>
        </a:solidFill>
        <a:effectLst/>
      </p:bgPr>
    </p:bg>
    <p:spTree>
      <p:nvGrpSpPr>
        <p:cNvPr id="1" name=""/>
        <p:cNvGrpSpPr/>
        <p:nvPr/>
      </p:nvGrpSpPr>
      <p:grpSpPr>
        <a:xfrm>
          <a:off x="0" y="0"/>
          <a:ext cx="0" cy="0"/>
          <a:chOff x="0" y="0"/>
          <a:chExt cx="0" cy="0"/>
        </a:xfrm>
      </p:grpSpPr>
      <p:sp>
        <p:nvSpPr>
          <p:cNvPr id="2" name="TextBox 2"/>
          <p:cNvSpPr txBox="1"/>
          <p:nvPr/>
        </p:nvSpPr>
        <p:spPr>
          <a:xfrm>
            <a:off x="383654" y="2185323"/>
            <a:ext cx="5455616" cy="3597331"/>
          </a:xfrm>
          <a:prstGeom prst="rect">
            <a:avLst/>
          </a:prstGeom>
        </p:spPr>
        <p:txBody>
          <a:bodyPr lIns="0" tIns="0" rIns="0" bIns="0" rtlCol="0" anchor="t">
            <a:spAutoFit/>
          </a:bodyPr>
          <a:lstStyle/>
          <a:p>
            <a:pPr marL="333254" lvl="1" indent="-166627" defTabSz="457200" fontAlgn="auto">
              <a:lnSpc>
                <a:spcPts val="1852"/>
              </a:lnSpc>
              <a:spcBef>
                <a:spcPts val="0"/>
              </a:spcBef>
              <a:spcAft>
                <a:spcPts val="0"/>
              </a:spcAft>
              <a:buFont typeface="Arial"/>
              <a:buChar char="•"/>
            </a:pPr>
            <a:r>
              <a:rPr lang="en-US" sz="1544" b="1" dirty="0">
                <a:solidFill>
                  <a:srgbClr val="FFF9F0"/>
                </a:solidFill>
                <a:latin typeface="Open Sans Bold"/>
                <a:ea typeface="Open Sans Bold"/>
                <a:cs typeface="Open Sans Bold"/>
                <a:sym typeface="Open Sans Bold"/>
              </a:rPr>
              <a:t>Supporting your Access to Online Healthcare</a:t>
            </a:r>
          </a:p>
          <a:p>
            <a:pPr defTabSz="457200" fontAlgn="auto">
              <a:lnSpc>
                <a:spcPts val="1852"/>
              </a:lnSpc>
              <a:spcBef>
                <a:spcPts val="0"/>
              </a:spcBef>
              <a:spcAft>
                <a:spcPts val="0"/>
              </a:spcAft>
            </a:pPr>
            <a:endParaRPr lang="en-US" sz="1544" b="1" dirty="0">
              <a:solidFill>
                <a:srgbClr val="FFF9F0"/>
              </a:solidFill>
              <a:latin typeface="Open Sans Bold"/>
              <a:ea typeface="Open Sans Bold"/>
              <a:cs typeface="Open Sans Bold"/>
              <a:sym typeface="Open Sans Bold"/>
            </a:endParaRPr>
          </a:p>
          <a:p>
            <a:pPr marL="333254" lvl="1" indent="-166627" defTabSz="457200" fontAlgn="auto">
              <a:lnSpc>
                <a:spcPts val="1852"/>
              </a:lnSpc>
              <a:spcBef>
                <a:spcPts val="0"/>
              </a:spcBef>
              <a:spcAft>
                <a:spcPts val="0"/>
              </a:spcAft>
              <a:buFont typeface="Arial"/>
              <a:buChar char="•"/>
            </a:pPr>
            <a:r>
              <a:rPr lang="en-US" sz="1544" b="1" dirty="0">
                <a:solidFill>
                  <a:srgbClr val="FFF9F0"/>
                </a:solidFill>
                <a:latin typeface="Open Sans Bold"/>
                <a:ea typeface="Open Sans Bold"/>
                <a:cs typeface="Open Sans Bold"/>
                <a:sym typeface="Open Sans Bold"/>
              </a:rPr>
              <a:t>Assistance with using the NHS App, booking GP appointments and managing prescription online</a:t>
            </a:r>
          </a:p>
          <a:p>
            <a:pPr defTabSz="457200" fontAlgn="auto">
              <a:lnSpc>
                <a:spcPts val="1852"/>
              </a:lnSpc>
              <a:spcBef>
                <a:spcPts val="0"/>
              </a:spcBef>
              <a:spcAft>
                <a:spcPts val="0"/>
              </a:spcAft>
            </a:pPr>
            <a:endParaRPr lang="en-US" sz="1544" b="1" dirty="0">
              <a:solidFill>
                <a:srgbClr val="FFF9F0"/>
              </a:solidFill>
              <a:latin typeface="Open Sans Bold"/>
              <a:ea typeface="Open Sans Bold"/>
              <a:cs typeface="Open Sans Bold"/>
              <a:sym typeface="Open Sans Bold"/>
            </a:endParaRPr>
          </a:p>
          <a:p>
            <a:pPr marL="333254" lvl="1" indent="-166627" defTabSz="457200" fontAlgn="auto">
              <a:lnSpc>
                <a:spcPts val="1852"/>
              </a:lnSpc>
              <a:spcBef>
                <a:spcPts val="0"/>
              </a:spcBef>
              <a:spcAft>
                <a:spcPts val="0"/>
              </a:spcAft>
              <a:buFont typeface="Arial"/>
              <a:buChar char="•"/>
            </a:pPr>
            <a:r>
              <a:rPr lang="en-US" sz="1544" b="1" dirty="0">
                <a:solidFill>
                  <a:srgbClr val="FFF9F0"/>
                </a:solidFill>
                <a:latin typeface="Open Sans Bold"/>
                <a:ea typeface="Open Sans Bold"/>
                <a:cs typeface="Open Sans Bold"/>
                <a:sym typeface="Open Sans Bold"/>
              </a:rPr>
              <a:t>Guidance on apps to improve health, wellbeing and quality of life</a:t>
            </a:r>
          </a:p>
          <a:p>
            <a:pPr defTabSz="457200" fontAlgn="auto">
              <a:lnSpc>
                <a:spcPts val="1852"/>
              </a:lnSpc>
              <a:spcBef>
                <a:spcPts val="0"/>
              </a:spcBef>
              <a:spcAft>
                <a:spcPts val="0"/>
              </a:spcAft>
            </a:pPr>
            <a:endParaRPr lang="en-US" sz="1544" b="1" dirty="0">
              <a:solidFill>
                <a:srgbClr val="FFF9F0"/>
              </a:solidFill>
              <a:latin typeface="Open Sans Bold"/>
              <a:ea typeface="Open Sans Bold"/>
              <a:cs typeface="Open Sans Bold"/>
              <a:sym typeface="Open Sans Bold"/>
            </a:endParaRPr>
          </a:p>
          <a:p>
            <a:pPr marL="333254" lvl="1" indent="-166627" defTabSz="457200" fontAlgn="auto">
              <a:lnSpc>
                <a:spcPts val="1852"/>
              </a:lnSpc>
              <a:spcBef>
                <a:spcPts val="0"/>
              </a:spcBef>
              <a:spcAft>
                <a:spcPts val="0"/>
              </a:spcAft>
              <a:buFont typeface="Arial"/>
              <a:buChar char="•"/>
            </a:pPr>
            <a:r>
              <a:rPr lang="en-US" sz="1544" b="1" dirty="0">
                <a:solidFill>
                  <a:srgbClr val="FFF9F0"/>
                </a:solidFill>
                <a:latin typeface="Open Sans Bold"/>
                <a:ea typeface="Open Sans Bold"/>
                <a:cs typeface="Open Sans Bold"/>
                <a:sym typeface="Open Sans Bold"/>
              </a:rPr>
              <a:t>If you’re feeling overwhelmed by technology and unsure where to start or what to trust</a:t>
            </a:r>
          </a:p>
          <a:p>
            <a:pPr defTabSz="457200" fontAlgn="auto">
              <a:lnSpc>
                <a:spcPts val="1852"/>
              </a:lnSpc>
              <a:spcBef>
                <a:spcPts val="0"/>
              </a:spcBef>
              <a:spcAft>
                <a:spcPts val="0"/>
              </a:spcAft>
            </a:pPr>
            <a:endParaRPr lang="en-US" sz="1544" b="1" dirty="0">
              <a:solidFill>
                <a:srgbClr val="FFF9F0"/>
              </a:solidFill>
              <a:latin typeface="Open Sans Bold"/>
              <a:ea typeface="Open Sans Bold"/>
              <a:cs typeface="Open Sans Bold"/>
              <a:sym typeface="Open Sans Bold"/>
            </a:endParaRPr>
          </a:p>
          <a:p>
            <a:pPr marL="333254" lvl="1" indent="-166627" defTabSz="457200" fontAlgn="auto">
              <a:lnSpc>
                <a:spcPts val="1852"/>
              </a:lnSpc>
              <a:spcBef>
                <a:spcPts val="0"/>
              </a:spcBef>
              <a:spcAft>
                <a:spcPts val="0"/>
              </a:spcAft>
              <a:buFont typeface="Arial"/>
              <a:buChar char="•"/>
            </a:pPr>
            <a:r>
              <a:rPr lang="en-US" sz="1544" b="1" dirty="0">
                <a:solidFill>
                  <a:srgbClr val="FFF9F0"/>
                </a:solidFill>
                <a:latin typeface="Open Sans Bold"/>
                <a:ea typeface="Open Sans Bold"/>
                <a:cs typeface="Open Sans Bold"/>
                <a:sym typeface="Open Sans Bold"/>
              </a:rPr>
              <a:t>Access to devices and data </a:t>
            </a:r>
          </a:p>
          <a:p>
            <a:pPr defTabSz="457200" fontAlgn="auto">
              <a:lnSpc>
                <a:spcPts val="2752"/>
              </a:lnSpc>
              <a:spcAft>
                <a:spcPts val="0"/>
              </a:spcAft>
            </a:pPr>
            <a:endParaRPr lang="en-US" sz="1544" b="1" dirty="0">
              <a:solidFill>
                <a:srgbClr val="FFF9F0"/>
              </a:solidFill>
              <a:latin typeface="Open Sans Bold"/>
              <a:ea typeface="Open Sans Bold"/>
              <a:cs typeface="Open Sans Bold"/>
              <a:sym typeface="Open Sans Bold"/>
            </a:endParaRPr>
          </a:p>
          <a:p>
            <a:pPr defTabSz="457200" fontAlgn="auto">
              <a:lnSpc>
                <a:spcPts val="2752"/>
              </a:lnSpc>
              <a:spcAft>
                <a:spcPts val="0"/>
              </a:spcAft>
            </a:pPr>
            <a:endParaRPr lang="en-US" sz="1544" b="1" dirty="0">
              <a:solidFill>
                <a:srgbClr val="FFF9F0"/>
              </a:solidFill>
              <a:latin typeface="Open Sans Bold"/>
              <a:ea typeface="Open Sans Bold"/>
              <a:cs typeface="Open Sans Bold"/>
              <a:sym typeface="Open Sans Bold"/>
            </a:endParaRPr>
          </a:p>
        </p:txBody>
      </p:sp>
      <p:sp>
        <p:nvSpPr>
          <p:cNvPr id="3" name="Freeform 3"/>
          <p:cNvSpPr/>
          <p:nvPr/>
        </p:nvSpPr>
        <p:spPr>
          <a:xfrm>
            <a:off x="5938161" y="1327056"/>
            <a:ext cx="3059859" cy="2857143"/>
          </a:xfrm>
          <a:custGeom>
            <a:avLst/>
            <a:gdLst/>
            <a:ahLst/>
            <a:cxnLst/>
            <a:rect l="l" t="t" r="r" b="b"/>
            <a:pathLst>
              <a:path w="6119717" h="5714286">
                <a:moveTo>
                  <a:pt x="0" y="0"/>
                </a:moveTo>
                <a:lnTo>
                  <a:pt x="6119717" y="0"/>
                </a:lnTo>
                <a:lnTo>
                  <a:pt x="6119717" y="5714285"/>
                </a:lnTo>
                <a:lnTo>
                  <a:pt x="0" y="5714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fontAlgn="auto">
              <a:spcBef>
                <a:spcPts val="0"/>
              </a:spcBef>
              <a:spcAft>
                <a:spcPts val="0"/>
              </a:spcAft>
            </a:pPr>
            <a:endParaRPr lang="en-US" sz="900">
              <a:solidFill>
                <a:prstClr val="black"/>
              </a:solidFill>
              <a:latin typeface="Calibri"/>
              <a:ea typeface="+mn-ea"/>
            </a:endParaRPr>
          </a:p>
        </p:txBody>
      </p:sp>
      <p:grpSp>
        <p:nvGrpSpPr>
          <p:cNvPr id="4" name="Group 4"/>
          <p:cNvGrpSpPr/>
          <p:nvPr/>
        </p:nvGrpSpPr>
        <p:grpSpPr>
          <a:xfrm>
            <a:off x="4686300" y="4501576"/>
            <a:ext cx="4457700" cy="1304483"/>
            <a:chOff x="0" y="0"/>
            <a:chExt cx="1873975" cy="687135"/>
          </a:xfrm>
        </p:grpSpPr>
        <p:sp>
          <p:nvSpPr>
            <p:cNvPr id="5" name="Freeform 5"/>
            <p:cNvSpPr/>
            <p:nvPr/>
          </p:nvSpPr>
          <p:spPr>
            <a:xfrm>
              <a:off x="0" y="0"/>
              <a:ext cx="1873975" cy="687135"/>
            </a:xfrm>
            <a:custGeom>
              <a:avLst/>
              <a:gdLst/>
              <a:ahLst/>
              <a:cxnLst/>
              <a:rect l="l" t="t" r="r" b="b"/>
              <a:pathLst>
                <a:path w="1873975" h="687135">
                  <a:moveTo>
                    <a:pt x="55492" y="0"/>
                  </a:moveTo>
                  <a:lnTo>
                    <a:pt x="1818483" y="0"/>
                  </a:lnTo>
                  <a:cubicBezTo>
                    <a:pt x="1849131" y="0"/>
                    <a:pt x="1873975" y="24845"/>
                    <a:pt x="1873975" y="55492"/>
                  </a:cubicBezTo>
                  <a:lnTo>
                    <a:pt x="1873975" y="631643"/>
                  </a:lnTo>
                  <a:cubicBezTo>
                    <a:pt x="1873975" y="662290"/>
                    <a:pt x="1849131" y="687135"/>
                    <a:pt x="1818483" y="687135"/>
                  </a:cubicBezTo>
                  <a:lnTo>
                    <a:pt x="55492" y="687135"/>
                  </a:lnTo>
                  <a:cubicBezTo>
                    <a:pt x="24845" y="687135"/>
                    <a:pt x="0" y="662290"/>
                    <a:pt x="0" y="631643"/>
                  </a:cubicBezTo>
                  <a:lnTo>
                    <a:pt x="0" y="55492"/>
                  </a:lnTo>
                  <a:cubicBezTo>
                    <a:pt x="0" y="24845"/>
                    <a:pt x="24845" y="0"/>
                    <a:pt x="55492" y="0"/>
                  </a:cubicBezTo>
                  <a:close/>
                </a:path>
              </a:pathLst>
            </a:custGeom>
            <a:solidFill>
              <a:srgbClr val="FFCC55"/>
            </a:solidFill>
          </p:spPr>
          <p:txBody>
            <a:bodyPr/>
            <a:lstStyle/>
            <a:p>
              <a:pPr defTabSz="457200" fontAlgn="auto">
                <a:spcBef>
                  <a:spcPts val="0"/>
                </a:spcBef>
                <a:spcAft>
                  <a:spcPts val="0"/>
                </a:spcAft>
              </a:pPr>
              <a:endParaRPr lang="en-US" sz="900">
                <a:solidFill>
                  <a:prstClr val="black"/>
                </a:solidFill>
                <a:latin typeface="Calibri"/>
                <a:ea typeface="+mn-ea"/>
              </a:endParaRPr>
            </a:p>
          </p:txBody>
        </p:sp>
        <p:sp>
          <p:nvSpPr>
            <p:cNvPr id="6" name="TextBox 6"/>
            <p:cNvSpPr txBox="1"/>
            <p:nvPr/>
          </p:nvSpPr>
          <p:spPr>
            <a:xfrm>
              <a:off x="0" y="-47625"/>
              <a:ext cx="1873975" cy="734760"/>
            </a:xfrm>
            <a:prstGeom prst="rect">
              <a:avLst/>
            </a:prstGeom>
          </p:spPr>
          <p:txBody>
            <a:bodyPr lIns="25400" tIns="25400" rIns="25400" bIns="25400" rtlCol="0" anchor="ctr"/>
            <a:lstStyle/>
            <a:p>
              <a:pPr algn="ctr" defTabSz="457200" fontAlgn="auto">
                <a:lnSpc>
                  <a:spcPts val="1849"/>
                </a:lnSpc>
                <a:spcBef>
                  <a:spcPts val="0"/>
                </a:spcBef>
                <a:spcAft>
                  <a:spcPts val="0"/>
                </a:spcAft>
              </a:pPr>
              <a:endParaRPr sz="900">
                <a:solidFill>
                  <a:prstClr val="black"/>
                </a:solidFill>
                <a:latin typeface="Calibri"/>
                <a:ea typeface="+mn-ea"/>
              </a:endParaRPr>
            </a:p>
          </p:txBody>
        </p:sp>
      </p:grpSp>
      <p:sp>
        <p:nvSpPr>
          <p:cNvPr id="7" name="TextBox 7"/>
          <p:cNvSpPr txBox="1"/>
          <p:nvPr/>
        </p:nvSpPr>
        <p:spPr>
          <a:xfrm>
            <a:off x="514352" y="1279875"/>
            <a:ext cx="6855677" cy="567784"/>
          </a:xfrm>
          <a:prstGeom prst="rect">
            <a:avLst/>
          </a:prstGeom>
        </p:spPr>
        <p:txBody>
          <a:bodyPr lIns="0" tIns="0" rIns="0" bIns="0" rtlCol="0" anchor="t">
            <a:spAutoFit/>
          </a:bodyPr>
          <a:lstStyle/>
          <a:p>
            <a:pPr defTabSz="457200" fontAlgn="auto">
              <a:lnSpc>
                <a:spcPts val="4356"/>
              </a:lnSpc>
              <a:spcBef>
                <a:spcPts val="0"/>
              </a:spcBef>
              <a:spcAft>
                <a:spcPts val="0"/>
              </a:spcAft>
            </a:pPr>
            <a:r>
              <a:rPr lang="en-US" sz="4950" b="1" dirty="0">
                <a:solidFill>
                  <a:srgbClr val="FFF9F0"/>
                </a:solidFill>
                <a:latin typeface="Dosis Bold"/>
                <a:ea typeface="Dosis Bold"/>
                <a:cs typeface="Dosis Bold"/>
                <a:sym typeface="Dosis Bold"/>
              </a:rPr>
              <a:t>How can we help? </a:t>
            </a:r>
          </a:p>
        </p:txBody>
      </p:sp>
      <p:sp>
        <p:nvSpPr>
          <p:cNvPr id="8" name="TextBox 8"/>
          <p:cNvSpPr txBox="1"/>
          <p:nvPr/>
        </p:nvSpPr>
        <p:spPr>
          <a:xfrm>
            <a:off x="6356780" y="1770499"/>
            <a:ext cx="2201348" cy="1731243"/>
          </a:xfrm>
          <a:prstGeom prst="rect">
            <a:avLst/>
          </a:prstGeom>
        </p:spPr>
        <p:txBody>
          <a:bodyPr lIns="0" tIns="0" rIns="0" bIns="0" rtlCol="0" anchor="t">
            <a:spAutoFit/>
          </a:bodyPr>
          <a:lstStyle/>
          <a:p>
            <a:pPr algn="ctr" defTabSz="457200" fontAlgn="auto">
              <a:lnSpc>
                <a:spcPts val="1500"/>
              </a:lnSpc>
              <a:spcAft>
                <a:spcPts val="0"/>
              </a:spcAft>
            </a:pPr>
            <a:r>
              <a:rPr lang="en-US" sz="1250" b="1" i="1">
                <a:solidFill>
                  <a:srgbClr val="2B4B82"/>
                </a:solidFill>
                <a:latin typeface="Open Sans Bold Italics"/>
                <a:ea typeface="Open Sans Bold Italics"/>
                <a:cs typeface="Open Sans Bold Italics"/>
                <a:sym typeface="Open Sans Bold Italics"/>
              </a:rPr>
              <a:t>"I knew nothing about using computers. Now, I’m connecting with family, doing my shopping online, ordering prescriptions and using it to my advantage. It’s truly improved my life, and I’m learning so much about the online world.</a:t>
            </a:r>
            <a:r>
              <a:rPr lang="en-US" sz="1250" b="1">
                <a:solidFill>
                  <a:srgbClr val="2B4B82"/>
                </a:solidFill>
                <a:latin typeface="Open Sans Bold"/>
                <a:ea typeface="Open Sans Bold"/>
                <a:cs typeface="Open Sans Bold"/>
                <a:sym typeface="Open Sans Bold"/>
              </a:rPr>
              <a:t> </a:t>
            </a:r>
          </a:p>
        </p:txBody>
      </p:sp>
      <p:sp>
        <p:nvSpPr>
          <p:cNvPr id="9" name="TextBox 9"/>
          <p:cNvSpPr txBox="1"/>
          <p:nvPr/>
        </p:nvSpPr>
        <p:spPr>
          <a:xfrm>
            <a:off x="4686301" y="4585175"/>
            <a:ext cx="4457700" cy="1084015"/>
          </a:xfrm>
          <a:prstGeom prst="rect">
            <a:avLst/>
          </a:prstGeom>
        </p:spPr>
        <p:txBody>
          <a:bodyPr wrap="square" lIns="0" tIns="0" rIns="0" bIns="0" rtlCol="0" anchor="t">
            <a:spAutoFit/>
          </a:bodyPr>
          <a:lstStyle/>
          <a:p>
            <a:pPr algn="ctr" defTabSz="457200" fontAlgn="auto">
              <a:lnSpc>
                <a:spcPts val="2940"/>
              </a:lnSpc>
              <a:spcBef>
                <a:spcPts val="0"/>
              </a:spcBef>
              <a:spcAft>
                <a:spcPts val="0"/>
              </a:spcAft>
            </a:pPr>
            <a:r>
              <a:rPr lang="en-US" sz="2100" b="1" dirty="0">
                <a:solidFill>
                  <a:srgbClr val="2B4B82"/>
                </a:solidFill>
                <a:latin typeface="Dosis Bold"/>
                <a:ea typeface="Dosis Bold"/>
                <a:cs typeface="Dosis Bold"/>
                <a:sym typeface="Dosis Bold"/>
              </a:rPr>
              <a:t>www.powertoconnect.co.uk </a:t>
            </a:r>
          </a:p>
          <a:p>
            <a:pPr algn="ctr" defTabSz="457200" fontAlgn="auto">
              <a:lnSpc>
                <a:spcPts val="2940"/>
              </a:lnSpc>
              <a:spcBef>
                <a:spcPts val="0"/>
              </a:spcBef>
              <a:spcAft>
                <a:spcPts val="0"/>
              </a:spcAft>
            </a:pPr>
            <a:r>
              <a:rPr lang="en-US" sz="2100" b="1" dirty="0">
                <a:solidFill>
                  <a:srgbClr val="2B4B82"/>
                </a:solidFill>
                <a:latin typeface="Dosis Bold"/>
                <a:ea typeface="Dosis Bold"/>
                <a:cs typeface="Dosis Bold"/>
                <a:sym typeface="Dosis Bold"/>
              </a:rPr>
              <a:t>hello@powertoconnect.co.uk</a:t>
            </a:r>
          </a:p>
          <a:p>
            <a:pPr algn="ctr" defTabSz="457200" fontAlgn="auto">
              <a:lnSpc>
                <a:spcPts val="2940"/>
              </a:lnSpc>
              <a:spcAft>
                <a:spcPts val="0"/>
              </a:spcAft>
            </a:pPr>
            <a:r>
              <a:rPr lang="en-US" sz="2100" b="1" dirty="0">
                <a:solidFill>
                  <a:srgbClr val="2B4B82"/>
                </a:solidFill>
                <a:latin typeface="Dosis Bold"/>
                <a:ea typeface="Dosis Bold"/>
                <a:cs typeface="Dosis Bold"/>
                <a:sym typeface="Dosis Bold"/>
              </a:rPr>
              <a:t>07934553192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2CA310B-F092-7238-97A5-875E942791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BE5AF3-0B22-1981-7CA6-C5B4358F5132}"/>
              </a:ext>
              <a:ext uri="{C183D7F6-B498-43B3-948B-1728B52AA6E4}">
                <adec:decorative xmlns:adec="http://schemas.microsoft.com/office/drawing/2017/decorative" val="1"/>
              </a:ext>
            </a:extLst>
          </p:cNvPr>
          <p:cNvSpPr>
            <a:spLocks noGrp="1"/>
          </p:cNvSpPr>
          <p:nvPr>
            <p:ph type="title"/>
          </p:nvPr>
        </p:nvSpPr>
        <p:spPr>
          <a:xfrm>
            <a:off x="323529" y="358252"/>
            <a:ext cx="8820473" cy="468000"/>
          </a:xfrm>
        </p:spPr>
        <p:txBody>
          <a:bodyPr/>
          <a:lstStyle/>
          <a:p>
            <a:pPr algn="ctr"/>
            <a:r>
              <a:rPr lang="en-GB" sz="3600" dirty="0">
                <a:solidFill>
                  <a:srgbClr val="FFC000"/>
                </a:solidFill>
              </a:rPr>
              <a:t>BME Forum / Macmillan </a:t>
            </a:r>
            <a:br>
              <a:rPr lang="en-GB" sz="3600" dirty="0">
                <a:solidFill>
                  <a:srgbClr val="FFC000"/>
                </a:solidFill>
              </a:rPr>
            </a:br>
            <a:r>
              <a:rPr lang="en-GB" sz="3600" dirty="0">
                <a:solidFill>
                  <a:srgbClr val="FFC000"/>
                </a:solidFill>
              </a:rPr>
              <a:t>Cancer Support </a:t>
            </a:r>
          </a:p>
        </p:txBody>
      </p:sp>
      <p:sp>
        <p:nvSpPr>
          <p:cNvPr id="5" name="Slide Number Placeholder 4">
            <a:extLst>
              <a:ext uri="{FF2B5EF4-FFF2-40B4-BE49-F238E27FC236}">
                <a16:creationId xmlns:a16="http://schemas.microsoft.com/office/drawing/2014/main" id="{586E88DC-080B-48DE-483A-0536C965892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5DF58-4118-4551-8C61-1A7ED177FA2D}" type="slidenum">
              <a:rPr kumimoji="0" lang="en-GB" sz="1000" b="1" i="0" u="none" strike="noStrike" kern="1200" cap="none" spc="0" normalizeH="0" baseline="0" noProof="0">
                <a:ln>
                  <a:noFill/>
                </a:ln>
                <a:solidFill>
                  <a:prstClr val="white"/>
                </a:solidFill>
                <a:effectLst/>
                <a:uLnTx/>
                <a:uFillTx/>
                <a:latin typeface="Poppins"/>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000" b="1" i="0" u="none" strike="noStrike" kern="1200" cap="none" spc="0" normalizeH="0" baseline="0" noProof="0" dirty="0">
              <a:ln>
                <a:noFill/>
              </a:ln>
              <a:solidFill>
                <a:prstClr val="white"/>
              </a:solidFill>
              <a:effectLst/>
              <a:uLnTx/>
              <a:uFillTx/>
              <a:latin typeface="Poppins"/>
              <a:ea typeface="ＭＳ Ｐゴシック" panose="020B0600070205080204" pitchFamily="34" charset="-128"/>
              <a:cs typeface="+mn-cs"/>
            </a:endParaRPr>
          </a:p>
        </p:txBody>
      </p:sp>
      <p:sp>
        <p:nvSpPr>
          <p:cNvPr id="3" name="Content Placeholder 2">
            <a:extLst>
              <a:ext uri="{FF2B5EF4-FFF2-40B4-BE49-F238E27FC236}">
                <a16:creationId xmlns:a16="http://schemas.microsoft.com/office/drawing/2014/main" id="{A57E4580-8362-0B9F-A417-1A668A87F331}"/>
              </a:ext>
              <a:ext uri="{C183D7F6-B498-43B3-948B-1728B52AA6E4}">
                <adec:decorative xmlns:adec="http://schemas.microsoft.com/office/drawing/2017/decorative" val="1"/>
              </a:ext>
            </a:extLst>
          </p:cNvPr>
          <p:cNvSpPr>
            <a:spLocks noGrp="1"/>
          </p:cNvSpPr>
          <p:nvPr>
            <p:ph idx="1"/>
          </p:nvPr>
        </p:nvSpPr>
        <p:spPr>
          <a:xfrm>
            <a:off x="251522" y="1551128"/>
            <a:ext cx="8803531" cy="4788288"/>
          </a:xfrm>
        </p:spPr>
        <p:txBody>
          <a:bodyPr/>
          <a:lstStyle/>
          <a:p>
            <a:pPr>
              <a:spcAft>
                <a:spcPts val="600"/>
              </a:spcAft>
            </a:pPr>
            <a:r>
              <a:rPr lang="en-US" dirty="0">
                <a:solidFill>
                  <a:srgbClr val="000000"/>
                </a:solidFill>
                <a:latin typeface="+mn-lt"/>
              </a:rPr>
              <a:t>Our ‘Can You C Me?’ partnership with Macmillan Cancer Support is focusing and taking action to improve healthcare outcomes for Black and Ethnic Minorities affected by cancer.</a:t>
            </a:r>
          </a:p>
          <a:p>
            <a:pPr>
              <a:spcAft>
                <a:spcPts val="600"/>
              </a:spcAft>
            </a:pPr>
            <a:endParaRPr lang="en-US" dirty="0">
              <a:solidFill>
                <a:srgbClr val="000000"/>
              </a:solidFill>
              <a:latin typeface="+mn-lt"/>
            </a:endParaRPr>
          </a:p>
          <a:p>
            <a:pPr>
              <a:spcAft>
                <a:spcPts val="600"/>
              </a:spcAft>
            </a:pPr>
            <a:r>
              <a:rPr lang="en-US" dirty="0">
                <a:solidFill>
                  <a:srgbClr val="000000"/>
                </a:solidFill>
                <a:latin typeface="+mn-lt"/>
              </a:rPr>
              <a:t>Our Croydon Cancer Conference (CCC) in November of 2022 identified a critical need to address racial disparities within patient experience and health outcomes when receiving a cancer diagnosis.</a:t>
            </a:r>
          </a:p>
          <a:p>
            <a:pPr>
              <a:spcAft>
                <a:spcPts val="600"/>
              </a:spcAft>
            </a:pPr>
            <a:endParaRPr lang="en-US" dirty="0">
              <a:solidFill>
                <a:srgbClr val="000000"/>
              </a:solidFill>
              <a:latin typeface="+mn-lt"/>
            </a:endParaRPr>
          </a:p>
          <a:p>
            <a:pPr>
              <a:spcAft>
                <a:spcPts val="600"/>
              </a:spcAft>
            </a:pPr>
            <a:r>
              <a:rPr lang="en-US" dirty="0">
                <a:solidFill>
                  <a:srgbClr val="000000"/>
                </a:solidFill>
                <a:latin typeface="+mn-lt"/>
              </a:rPr>
              <a:t>Find us across six South West London boroughs, Croydon, Merton, Wandsworth, Sutton, Richmond, and Kingston, to build trust, educate and extend reach to support the demographic who are evidently deprived of care and support they should expect.</a:t>
            </a:r>
          </a:p>
          <a:p>
            <a:pPr>
              <a:spcAft>
                <a:spcPts val="600"/>
              </a:spcAft>
            </a:pPr>
            <a:endParaRPr lang="en-US" dirty="0">
              <a:solidFill>
                <a:srgbClr val="000000"/>
              </a:solidFill>
              <a:latin typeface="+mn-lt"/>
            </a:endParaRPr>
          </a:p>
        </p:txBody>
      </p:sp>
    </p:spTree>
    <p:extLst>
      <p:ext uri="{BB962C8B-B14F-4D97-AF65-F5344CB8AC3E}">
        <p14:creationId xmlns:p14="http://schemas.microsoft.com/office/powerpoint/2010/main" val="2993809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B580625-7BC4-9D1A-ED23-246FCBEDCF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0166ED-37F6-A63C-82FF-B84DB8BEEF25}"/>
              </a:ext>
              <a:ext uri="{C183D7F6-B498-43B3-948B-1728B52AA6E4}">
                <adec:decorative xmlns:adec="http://schemas.microsoft.com/office/drawing/2017/decorative" val="1"/>
              </a:ext>
            </a:extLst>
          </p:cNvPr>
          <p:cNvSpPr>
            <a:spLocks noGrp="1"/>
          </p:cNvSpPr>
          <p:nvPr>
            <p:ph type="title"/>
          </p:nvPr>
        </p:nvSpPr>
        <p:spPr>
          <a:xfrm>
            <a:off x="323529" y="358252"/>
            <a:ext cx="8820473" cy="468000"/>
          </a:xfrm>
        </p:spPr>
        <p:txBody>
          <a:bodyPr/>
          <a:lstStyle/>
          <a:p>
            <a:pPr algn="ctr"/>
            <a:r>
              <a:rPr lang="en-GB" sz="3600" dirty="0">
                <a:solidFill>
                  <a:srgbClr val="FFC000"/>
                </a:solidFill>
              </a:rPr>
              <a:t>BME Forum / Macmillan </a:t>
            </a:r>
            <a:br>
              <a:rPr lang="en-GB" sz="3600" dirty="0">
                <a:solidFill>
                  <a:srgbClr val="FFC000"/>
                </a:solidFill>
              </a:rPr>
            </a:br>
            <a:r>
              <a:rPr lang="en-GB" sz="3600" dirty="0">
                <a:solidFill>
                  <a:srgbClr val="FFC000"/>
                </a:solidFill>
              </a:rPr>
              <a:t>Cancer Support </a:t>
            </a:r>
          </a:p>
        </p:txBody>
      </p:sp>
      <p:sp>
        <p:nvSpPr>
          <p:cNvPr id="5" name="Slide Number Placeholder 4">
            <a:extLst>
              <a:ext uri="{FF2B5EF4-FFF2-40B4-BE49-F238E27FC236}">
                <a16:creationId xmlns:a16="http://schemas.microsoft.com/office/drawing/2014/main" id="{0932AA3F-EB53-369E-12B1-2A25743CF18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5DF58-4118-4551-8C61-1A7ED177FA2D}" type="slidenum">
              <a:rPr kumimoji="0" lang="en-GB" sz="1000" b="1" i="0" u="none" strike="noStrike" kern="1200" cap="none" spc="0" normalizeH="0" baseline="0" noProof="0">
                <a:ln>
                  <a:noFill/>
                </a:ln>
                <a:solidFill>
                  <a:prstClr val="white"/>
                </a:solidFill>
                <a:effectLst/>
                <a:uLnTx/>
                <a:uFillTx/>
                <a:latin typeface="Poppins"/>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000" b="1" i="0" u="none" strike="noStrike" kern="1200" cap="none" spc="0" normalizeH="0" baseline="0" noProof="0" dirty="0">
              <a:ln>
                <a:noFill/>
              </a:ln>
              <a:solidFill>
                <a:prstClr val="white"/>
              </a:solidFill>
              <a:effectLst/>
              <a:uLnTx/>
              <a:uFillTx/>
              <a:latin typeface="Poppins"/>
              <a:ea typeface="ＭＳ Ｐゴシック" panose="020B0600070205080204" pitchFamily="34" charset="-128"/>
              <a:cs typeface="+mn-cs"/>
            </a:endParaRPr>
          </a:p>
        </p:txBody>
      </p:sp>
      <p:sp>
        <p:nvSpPr>
          <p:cNvPr id="3" name="Content Placeholder 2">
            <a:extLst>
              <a:ext uri="{FF2B5EF4-FFF2-40B4-BE49-F238E27FC236}">
                <a16:creationId xmlns:a16="http://schemas.microsoft.com/office/drawing/2014/main" id="{E1AD715B-6CDA-EFAD-277D-6165D4DF29DC}"/>
              </a:ext>
              <a:ext uri="{C183D7F6-B498-43B3-948B-1728B52AA6E4}">
                <adec:decorative xmlns:adec="http://schemas.microsoft.com/office/drawing/2017/decorative" val="1"/>
              </a:ext>
            </a:extLst>
          </p:cNvPr>
          <p:cNvSpPr>
            <a:spLocks noGrp="1"/>
          </p:cNvSpPr>
          <p:nvPr>
            <p:ph idx="1"/>
          </p:nvPr>
        </p:nvSpPr>
        <p:spPr>
          <a:xfrm>
            <a:off x="170234" y="1767128"/>
            <a:ext cx="8803531" cy="4788288"/>
          </a:xfrm>
        </p:spPr>
        <p:txBody>
          <a:bodyPr/>
          <a:lstStyle/>
          <a:p>
            <a:pPr>
              <a:spcAft>
                <a:spcPts val="600"/>
              </a:spcAft>
            </a:pPr>
            <a:r>
              <a:rPr lang="en-US" dirty="0">
                <a:solidFill>
                  <a:srgbClr val="000000"/>
                </a:solidFill>
                <a:latin typeface="+mn-lt"/>
              </a:rPr>
              <a:t>We are working alongside healthcare providers, places of faith, housing support providers, care homes, Macmillan Support </a:t>
            </a:r>
            <a:r>
              <a:rPr lang="en-US" dirty="0" err="1">
                <a:solidFill>
                  <a:srgbClr val="000000"/>
                </a:solidFill>
                <a:latin typeface="+mn-lt"/>
              </a:rPr>
              <a:t>Centres</a:t>
            </a:r>
            <a:r>
              <a:rPr lang="en-US" dirty="0">
                <a:solidFill>
                  <a:srgbClr val="000000"/>
                </a:solidFill>
                <a:latin typeface="+mn-lt"/>
              </a:rPr>
              <a:t>, and many other </a:t>
            </a:r>
            <a:r>
              <a:rPr lang="en-US" dirty="0" err="1">
                <a:solidFill>
                  <a:srgbClr val="000000"/>
                </a:solidFill>
                <a:latin typeface="+mn-lt"/>
              </a:rPr>
              <a:t>organisations</a:t>
            </a:r>
            <a:r>
              <a:rPr lang="en-US" dirty="0">
                <a:solidFill>
                  <a:srgbClr val="000000"/>
                </a:solidFill>
                <a:latin typeface="+mn-lt"/>
              </a:rPr>
              <a:t> within the community to reach out to individuals and ensure everyone has accessible support after a cancer diagnosis.</a:t>
            </a:r>
          </a:p>
          <a:p>
            <a:pPr>
              <a:spcAft>
                <a:spcPts val="600"/>
              </a:spcAft>
            </a:pPr>
            <a:endParaRPr lang="en-US" dirty="0">
              <a:solidFill>
                <a:srgbClr val="000000"/>
              </a:solidFill>
              <a:latin typeface="+mn-lt"/>
            </a:endParaRPr>
          </a:p>
          <a:p>
            <a:pPr>
              <a:spcAft>
                <a:spcPts val="600"/>
              </a:spcAft>
            </a:pPr>
            <a:r>
              <a:rPr lang="en-US" dirty="0">
                <a:solidFill>
                  <a:srgbClr val="000000"/>
                </a:solidFill>
                <a:latin typeface="+mn-lt"/>
              </a:rPr>
              <a:t>Receiving a cancer diagnosis can affect every aspect of your life. If you are in need of financial support, emotional support or just a sense of direction or someone to offload on, we are here.</a:t>
            </a:r>
          </a:p>
          <a:p>
            <a:pPr>
              <a:spcAft>
                <a:spcPts val="600"/>
              </a:spcAft>
            </a:pPr>
            <a:endParaRPr lang="en-US" sz="2000" b="1" u="sng" dirty="0">
              <a:solidFill>
                <a:srgbClr val="000000"/>
              </a:solidFill>
              <a:latin typeface="+mn-lt"/>
            </a:endParaRPr>
          </a:p>
          <a:p>
            <a:pPr>
              <a:spcAft>
                <a:spcPts val="600"/>
              </a:spcAft>
            </a:pPr>
            <a:r>
              <a:rPr lang="en-US" dirty="0">
                <a:solidFill>
                  <a:srgbClr val="000000"/>
                </a:solidFill>
                <a:latin typeface="+mn-lt"/>
              </a:rPr>
              <a:t>If you or anyone you know is affected by cancer, please get in touch today.</a:t>
            </a:r>
            <a:endParaRPr lang="en-GB" dirty="0">
              <a:solidFill>
                <a:srgbClr val="000000"/>
              </a:solidFill>
              <a:latin typeface="+mn-lt"/>
            </a:endParaRPr>
          </a:p>
          <a:p>
            <a:pPr>
              <a:spcAft>
                <a:spcPts val="600"/>
              </a:spcAft>
            </a:pPr>
            <a:endParaRPr lang="en-US" dirty="0">
              <a:solidFill>
                <a:srgbClr val="000000"/>
              </a:solidFill>
              <a:latin typeface="+mn-lt"/>
            </a:endParaRPr>
          </a:p>
        </p:txBody>
      </p:sp>
    </p:spTree>
    <p:extLst>
      <p:ext uri="{BB962C8B-B14F-4D97-AF65-F5344CB8AC3E}">
        <p14:creationId xmlns:p14="http://schemas.microsoft.com/office/powerpoint/2010/main" val="2021094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1A6277-2972-FAFE-DC14-C65EBD0644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B2E465-6B47-5174-8C65-98D4F7202318}"/>
              </a:ext>
              <a:ext uri="{C183D7F6-B498-43B3-948B-1728B52AA6E4}">
                <adec:decorative xmlns:adec="http://schemas.microsoft.com/office/drawing/2017/decorative" val="1"/>
              </a:ext>
            </a:extLst>
          </p:cNvPr>
          <p:cNvSpPr>
            <a:spLocks noGrp="1"/>
          </p:cNvSpPr>
          <p:nvPr>
            <p:ph type="title"/>
          </p:nvPr>
        </p:nvSpPr>
        <p:spPr>
          <a:xfrm>
            <a:off x="323529" y="358252"/>
            <a:ext cx="8820473" cy="468000"/>
          </a:xfrm>
        </p:spPr>
        <p:txBody>
          <a:bodyPr/>
          <a:lstStyle/>
          <a:p>
            <a:pPr algn="ctr"/>
            <a:r>
              <a:rPr lang="en-GB" sz="3600" dirty="0">
                <a:solidFill>
                  <a:schemeClr val="accent2">
                    <a:lumMod val="75000"/>
                  </a:schemeClr>
                </a:solidFill>
              </a:rPr>
              <a:t>Wandsworth Primary Care Patient Forum</a:t>
            </a:r>
          </a:p>
        </p:txBody>
      </p:sp>
      <p:sp>
        <p:nvSpPr>
          <p:cNvPr id="5" name="Slide Number Placeholder 4">
            <a:extLst>
              <a:ext uri="{FF2B5EF4-FFF2-40B4-BE49-F238E27FC236}">
                <a16:creationId xmlns:a16="http://schemas.microsoft.com/office/drawing/2014/main" id="{8DF01C2F-7EBE-A85F-E50B-D36E65AE453B}"/>
              </a:ext>
              <a:ext uri="{C183D7F6-B498-43B3-948B-1728B52AA6E4}">
                <adec:decorative xmlns:adec="http://schemas.microsoft.com/office/drawing/2017/decorative" val="1"/>
              </a:ext>
            </a:extLst>
          </p:cNvPr>
          <p:cNvSpPr>
            <a:spLocks noGrp="1"/>
          </p:cNvSpPr>
          <p:nvPr>
            <p:ph type="sldNum" sz="quarter" idx="12"/>
          </p:nvPr>
        </p:nvSpPr>
        <p:spPr/>
        <p:txBody>
          <a:bodyPr/>
          <a:lstStyle/>
          <a:p>
            <a:pPr fontAlgn="auto">
              <a:spcBef>
                <a:spcPts val="0"/>
              </a:spcBef>
              <a:spcAft>
                <a:spcPts val="0"/>
              </a:spcAft>
              <a:defRPr/>
            </a:pPr>
            <a:fld id="{9295DF58-4118-4551-8C61-1A7ED177FA2D}" type="slidenum">
              <a:rPr lang="en-GB">
                <a:solidFill>
                  <a:prstClr val="white"/>
                </a:solidFill>
                <a:latin typeface="Poppins"/>
                <a:ea typeface="+mn-ea"/>
              </a:rPr>
              <a:pPr fontAlgn="auto">
                <a:spcBef>
                  <a:spcPts val="0"/>
                </a:spcBef>
                <a:spcAft>
                  <a:spcPts val="0"/>
                </a:spcAft>
                <a:defRPr/>
              </a:pPr>
              <a:t>25</a:t>
            </a:fld>
            <a:endParaRPr lang="en-GB" dirty="0">
              <a:solidFill>
                <a:prstClr val="white"/>
              </a:solidFill>
              <a:latin typeface="Poppins"/>
              <a:ea typeface="+mn-ea"/>
            </a:endParaRPr>
          </a:p>
        </p:txBody>
      </p:sp>
      <p:sp>
        <p:nvSpPr>
          <p:cNvPr id="3" name="Content Placeholder 2">
            <a:extLst>
              <a:ext uri="{FF2B5EF4-FFF2-40B4-BE49-F238E27FC236}">
                <a16:creationId xmlns:a16="http://schemas.microsoft.com/office/drawing/2014/main" id="{3EAF65FB-0292-7A47-7BEB-55BD0E67F604}"/>
              </a:ext>
              <a:ext uri="{C183D7F6-B498-43B3-948B-1728B52AA6E4}">
                <adec:decorative xmlns:adec="http://schemas.microsoft.com/office/drawing/2017/decorative" val="1"/>
              </a:ext>
            </a:extLst>
          </p:cNvPr>
          <p:cNvSpPr>
            <a:spLocks noGrp="1"/>
          </p:cNvSpPr>
          <p:nvPr>
            <p:ph idx="1"/>
          </p:nvPr>
        </p:nvSpPr>
        <p:spPr>
          <a:xfrm>
            <a:off x="251522" y="1551128"/>
            <a:ext cx="8803531" cy="4788288"/>
          </a:xfrm>
        </p:spPr>
        <p:txBody>
          <a:bodyPr/>
          <a:lstStyle/>
          <a:p>
            <a:pPr>
              <a:spcAft>
                <a:spcPts val="600"/>
              </a:spcAft>
            </a:pPr>
            <a:r>
              <a:rPr lang="en-US" dirty="0">
                <a:solidFill>
                  <a:srgbClr val="000000"/>
                </a:solidFill>
                <a:latin typeface="+mn-lt"/>
              </a:rPr>
              <a:t>Our aims:</a:t>
            </a:r>
          </a:p>
          <a:p>
            <a:pPr marL="342900" indent="-342900">
              <a:spcAft>
                <a:spcPts val="600"/>
              </a:spcAft>
              <a:buFont typeface="+mj-lt"/>
              <a:buAutoNum type="arabicPeriod"/>
            </a:pPr>
            <a:r>
              <a:rPr lang="en-US" dirty="0">
                <a:solidFill>
                  <a:srgbClr val="000000"/>
                </a:solidFill>
                <a:latin typeface="+mn-lt"/>
              </a:rPr>
              <a:t>To support each others patient groups </a:t>
            </a:r>
          </a:p>
          <a:p>
            <a:pPr marL="342900" indent="-342900">
              <a:spcAft>
                <a:spcPts val="600"/>
              </a:spcAft>
              <a:buFont typeface="+mj-lt"/>
              <a:buAutoNum type="arabicPeriod"/>
            </a:pPr>
            <a:r>
              <a:rPr lang="en-US" dirty="0">
                <a:solidFill>
                  <a:srgbClr val="000000"/>
                </a:solidFill>
                <a:latin typeface="+mn-lt"/>
              </a:rPr>
              <a:t>Address the problem of practices without groups</a:t>
            </a:r>
          </a:p>
          <a:p>
            <a:pPr marL="342900" indent="-342900">
              <a:spcAft>
                <a:spcPts val="600"/>
              </a:spcAft>
              <a:buFont typeface="+mj-lt"/>
              <a:buAutoNum type="arabicPeriod"/>
            </a:pPr>
            <a:r>
              <a:rPr lang="en-US" dirty="0">
                <a:solidFill>
                  <a:srgbClr val="000000"/>
                </a:solidFill>
                <a:latin typeface="+mn-lt"/>
              </a:rPr>
              <a:t>Restore the line of communication to and from NHS primary care commissioners</a:t>
            </a:r>
          </a:p>
          <a:p>
            <a:pPr marL="342900" indent="-342900">
              <a:spcAft>
                <a:spcPts val="600"/>
              </a:spcAft>
              <a:buFont typeface="+mj-lt"/>
              <a:buAutoNum type="arabicPeriod"/>
            </a:pPr>
            <a:r>
              <a:rPr lang="en-US" dirty="0">
                <a:solidFill>
                  <a:srgbClr val="000000"/>
                </a:solidFill>
                <a:latin typeface="+mn-lt"/>
              </a:rPr>
              <a:t>Collaborate with key players such as NHS Wandsworth, GP Federation, Local Medical Council and Healthwatch to improve the quality of primary care </a:t>
            </a:r>
            <a:endParaRPr lang="en-GB" sz="1900" dirty="0">
              <a:solidFill>
                <a:schemeClr val="accent1">
                  <a:lumMod val="75000"/>
                </a:schemeClr>
              </a:solidFill>
              <a:latin typeface="+mn-lt"/>
            </a:endParaRPr>
          </a:p>
          <a:p>
            <a:endParaRPr lang="en-GB" sz="1900" b="1" dirty="0">
              <a:latin typeface="+mn-lt"/>
            </a:endParaRPr>
          </a:p>
          <a:p>
            <a:pPr algn="ctr"/>
            <a:r>
              <a:rPr lang="en-US" sz="2000" dirty="0">
                <a:solidFill>
                  <a:srgbClr val="000000"/>
                </a:solidFill>
                <a:latin typeface="+mn-lt"/>
              </a:rPr>
              <a:t>We have made contact with established patient reps in 26 practices. </a:t>
            </a:r>
          </a:p>
          <a:p>
            <a:pPr algn="ctr"/>
            <a:endParaRPr lang="en-US" sz="2000" b="1" u="sng" dirty="0">
              <a:solidFill>
                <a:srgbClr val="000000"/>
              </a:solidFill>
              <a:latin typeface="+mn-lt"/>
            </a:endParaRPr>
          </a:p>
          <a:p>
            <a:pPr algn="ctr"/>
            <a:r>
              <a:rPr lang="en-US" sz="2000" b="1" u="sng" dirty="0">
                <a:solidFill>
                  <a:srgbClr val="000000"/>
                </a:solidFill>
                <a:latin typeface="+mn-lt"/>
              </a:rPr>
              <a:t>We aim to have every practice represented at the Forum! </a:t>
            </a:r>
            <a:endParaRPr lang="en-GB" sz="2000" b="1" u="sng" dirty="0">
              <a:latin typeface="+mn-lt"/>
            </a:endParaRPr>
          </a:p>
        </p:txBody>
      </p:sp>
    </p:spTree>
    <p:extLst>
      <p:ext uri="{BB962C8B-B14F-4D97-AF65-F5344CB8AC3E}">
        <p14:creationId xmlns:p14="http://schemas.microsoft.com/office/powerpoint/2010/main" val="1182581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7A5B941-D50F-4076-636E-752EFC8CFB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E83552-8CCD-E3A2-1A2B-08E1E90C6A11}"/>
              </a:ext>
              <a:ext uri="{C183D7F6-B498-43B3-948B-1728B52AA6E4}">
                <adec:decorative xmlns:adec="http://schemas.microsoft.com/office/drawing/2017/decorative" val="1"/>
              </a:ext>
            </a:extLst>
          </p:cNvPr>
          <p:cNvSpPr>
            <a:spLocks noGrp="1"/>
          </p:cNvSpPr>
          <p:nvPr>
            <p:ph type="title"/>
          </p:nvPr>
        </p:nvSpPr>
        <p:spPr>
          <a:xfrm>
            <a:off x="323529" y="358252"/>
            <a:ext cx="8820473" cy="468000"/>
          </a:xfrm>
        </p:spPr>
        <p:txBody>
          <a:bodyPr/>
          <a:lstStyle/>
          <a:p>
            <a:pPr algn="ctr"/>
            <a:r>
              <a:rPr lang="en-GB" sz="3600" dirty="0">
                <a:solidFill>
                  <a:schemeClr val="accent2">
                    <a:lumMod val="75000"/>
                  </a:schemeClr>
                </a:solidFill>
              </a:rPr>
              <a:t>Wandsworth Primary Care Patient Forum</a:t>
            </a:r>
          </a:p>
        </p:txBody>
      </p:sp>
      <p:sp>
        <p:nvSpPr>
          <p:cNvPr id="5" name="Slide Number Placeholder 4">
            <a:extLst>
              <a:ext uri="{FF2B5EF4-FFF2-40B4-BE49-F238E27FC236}">
                <a16:creationId xmlns:a16="http://schemas.microsoft.com/office/drawing/2014/main" id="{B9190855-014A-DFB1-3AAA-33137AFEA328}"/>
              </a:ext>
              <a:ext uri="{C183D7F6-B498-43B3-948B-1728B52AA6E4}">
                <adec:decorative xmlns:adec="http://schemas.microsoft.com/office/drawing/2017/decorative" val="1"/>
              </a:ext>
            </a:extLst>
          </p:cNvPr>
          <p:cNvSpPr>
            <a:spLocks noGrp="1"/>
          </p:cNvSpPr>
          <p:nvPr>
            <p:ph type="sldNum" sz="quarter" idx="12"/>
          </p:nvPr>
        </p:nvSpPr>
        <p:spPr/>
        <p:txBody>
          <a:bodyPr/>
          <a:lstStyle/>
          <a:p>
            <a:pPr fontAlgn="auto">
              <a:spcBef>
                <a:spcPts val="0"/>
              </a:spcBef>
              <a:spcAft>
                <a:spcPts val="0"/>
              </a:spcAft>
              <a:defRPr/>
            </a:pPr>
            <a:fld id="{9295DF58-4118-4551-8C61-1A7ED177FA2D}" type="slidenum">
              <a:rPr lang="en-GB">
                <a:solidFill>
                  <a:prstClr val="white"/>
                </a:solidFill>
                <a:latin typeface="Poppins"/>
                <a:ea typeface="+mn-ea"/>
              </a:rPr>
              <a:pPr fontAlgn="auto">
                <a:spcBef>
                  <a:spcPts val="0"/>
                </a:spcBef>
                <a:spcAft>
                  <a:spcPts val="0"/>
                </a:spcAft>
                <a:defRPr/>
              </a:pPr>
              <a:t>26</a:t>
            </a:fld>
            <a:endParaRPr lang="en-GB" dirty="0">
              <a:solidFill>
                <a:prstClr val="white"/>
              </a:solidFill>
              <a:latin typeface="Poppins"/>
              <a:ea typeface="+mn-ea"/>
            </a:endParaRPr>
          </a:p>
        </p:txBody>
      </p:sp>
      <p:sp>
        <p:nvSpPr>
          <p:cNvPr id="3" name="Content Placeholder 2">
            <a:extLst>
              <a:ext uri="{FF2B5EF4-FFF2-40B4-BE49-F238E27FC236}">
                <a16:creationId xmlns:a16="http://schemas.microsoft.com/office/drawing/2014/main" id="{58592D0B-8699-2D31-0EA7-A5F3474E0CE9}"/>
              </a:ext>
              <a:ext uri="{C183D7F6-B498-43B3-948B-1728B52AA6E4}">
                <adec:decorative xmlns:adec="http://schemas.microsoft.com/office/drawing/2017/decorative" val="1"/>
              </a:ext>
            </a:extLst>
          </p:cNvPr>
          <p:cNvSpPr>
            <a:spLocks noGrp="1"/>
          </p:cNvSpPr>
          <p:nvPr>
            <p:ph idx="1"/>
          </p:nvPr>
        </p:nvSpPr>
        <p:spPr>
          <a:xfrm>
            <a:off x="170234" y="1932128"/>
            <a:ext cx="8803531" cy="4788288"/>
          </a:xfrm>
        </p:spPr>
        <p:txBody>
          <a:bodyPr/>
          <a:lstStyle/>
          <a:p>
            <a:pPr marL="285750" indent="-285750">
              <a:lnSpc>
                <a:spcPct val="150000"/>
              </a:lnSpc>
              <a:spcAft>
                <a:spcPts val="600"/>
              </a:spcAft>
              <a:buFont typeface="Arial" panose="020B0604020202020204" pitchFamily="34" charset="0"/>
              <a:buChar char="•"/>
            </a:pPr>
            <a:r>
              <a:rPr lang="en-US" dirty="0">
                <a:solidFill>
                  <a:srgbClr val="000000"/>
                </a:solidFill>
                <a:latin typeface="+mn-lt"/>
              </a:rPr>
              <a:t>We meet every two months, usually at the Baptist Church on East Hill. </a:t>
            </a:r>
          </a:p>
          <a:p>
            <a:pPr marL="285750" indent="-285750">
              <a:lnSpc>
                <a:spcPct val="150000"/>
              </a:lnSpc>
              <a:spcAft>
                <a:spcPts val="600"/>
              </a:spcAft>
              <a:buFont typeface="Arial" panose="020B0604020202020204" pitchFamily="34" charset="0"/>
              <a:buChar char="•"/>
            </a:pPr>
            <a:r>
              <a:rPr lang="en-US" dirty="0">
                <a:solidFill>
                  <a:srgbClr val="000000"/>
                </a:solidFill>
                <a:latin typeface="+mn-lt"/>
              </a:rPr>
              <a:t>We have regular presentations on topics of interest, including by the Primary Care Management Team and the GP Federation, and reports from practice groups. </a:t>
            </a:r>
          </a:p>
          <a:p>
            <a:pPr marL="285750" indent="-285750">
              <a:lnSpc>
                <a:spcPct val="150000"/>
              </a:lnSpc>
              <a:spcAft>
                <a:spcPts val="600"/>
              </a:spcAft>
              <a:buFont typeface="Arial" panose="020B0604020202020204" pitchFamily="34" charset="0"/>
              <a:buChar char="•"/>
            </a:pPr>
            <a:r>
              <a:rPr lang="en-US" dirty="0">
                <a:solidFill>
                  <a:srgbClr val="000000"/>
                </a:solidFill>
                <a:latin typeface="+mn-lt"/>
              </a:rPr>
              <a:t>We share a report on each event as widely as possible to all interested parties. </a:t>
            </a:r>
          </a:p>
        </p:txBody>
      </p:sp>
    </p:spTree>
    <p:extLst>
      <p:ext uri="{BB962C8B-B14F-4D97-AF65-F5344CB8AC3E}">
        <p14:creationId xmlns:p14="http://schemas.microsoft.com/office/powerpoint/2010/main" val="416448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D36245D-4917-BFA0-585C-73FFF7D68C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E1085-CE98-B153-C1FF-230F3D69D6A8}"/>
              </a:ext>
              <a:ext uri="{C183D7F6-B498-43B3-948B-1728B52AA6E4}">
                <adec:decorative xmlns:adec="http://schemas.microsoft.com/office/drawing/2017/decorative" val="1"/>
              </a:ext>
            </a:extLst>
          </p:cNvPr>
          <p:cNvSpPr>
            <a:spLocks noGrp="1"/>
          </p:cNvSpPr>
          <p:nvPr>
            <p:ph type="title"/>
          </p:nvPr>
        </p:nvSpPr>
        <p:spPr>
          <a:xfrm>
            <a:off x="323529" y="358252"/>
            <a:ext cx="8820473" cy="468000"/>
          </a:xfrm>
        </p:spPr>
        <p:txBody>
          <a:bodyPr/>
          <a:lstStyle/>
          <a:p>
            <a:pPr algn="ctr"/>
            <a:r>
              <a:rPr lang="en-GB" sz="3600" dirty="0">
                <a:solidFill>
                  <a:schemeClr val="accent2">
                    <a:lumMod val="75000"/>
                  </a:schemeClr>
                </a:solidFill>
              </a:rPr>
              <a:t>Wandsworth Primary Care Patient Forum</a:t>
            </a:r>
          </a:p>
        </p:txBody>
      </p:sp>
      <p:sp>
        <p:nvSpPr>
          <p:cNvPr id="5" name="Slide Number Placeholder 4">
            <a:extLst>
              <a:ext uri="{FF2B5EF4-FFF2-40B4-BE49-F238E27FC236}">
                <a16:creationId xmlns:a16="http://schemas.microsoft.com/office/drawing/2014/main" id="{40587465-9ADE-A9EC-A020-02719BD0558B}"/>
              </a:ext>
              <a:ext uri="{C183D7F6-B498-43B3-948B-1728B52AA6E4}">
                <adec:decorative xmlns:adec="http://schemas.microsoft.com/office/drawing/2017/decorative" val="1"/>
              </a:ext>
            </a:extLst>
          </p:cNvPr>
          <p:cNvSpPr>
            <a:spLocks noGrp="1"/>
          </p:cNvSpPr>
          <p:nvPr>
            <p:ph type="sldNum" sz="quarter" idx="12"/>
          </p:nvPr>
        </p:nvSpPr>
        <p:spPr/>
        <p:txBody>
          <a:bodyPr/>
          <a:lstStyle/>
          <a:p>
            <a:pPr fontAlgn="auto">
              <a:spcBef>
                <a:spcPts val="0"/>
              </a:spcBef>
              <a:spcAft>
                <a:spcPts val="0"/>
              </a:spcAft>
              <a:defRPr/>
            </a:pPr>
            <a:fld id="{9295DF58-4118-4551-8C61-1A7ED177FA2D}" type="slidenum">
              <a:rPr lang="en-GB">
                <a:solidFill>
                  <a:prstClr val="white"/>
                </a:solidFill>
                <a:latin typeface="Poppins"/>
                <a:ea typeface="+mn-ea"/>
              </a:rPr>
              <a:pPr fontAlgn="auto">
                <a:spcBef>
                  <a:spcPts val="0"/>
                </a:spcBef>
                <a:spcAft>
                  <a:spcPts val="0"/>
                </a:spcAft>
                <a:defRPr/>
              </a:pPr>
              <a:t>27</a:t>
            </a:fld>
            <a:endParaRPr lang="en-GB" dirty="0">
              <a:solidFill>
                <a:prstClr val="white"/>
              </a:solidFill>
              <a:latin typeface="Poppins"/>
              <a:ea typeface="+mn-ea"/>
            </a:endParaRPr>
          </a:p>
        </p:txBody>
      </p:sp>
      <p:sp>
        <p:nvSpPr>
          <p:cNvPr id="3" name="Content Placeholder 2">
            <a:extLst>
              <a:ext uri="{FF2B5EF4-FFF2-40B4-BE49-F238E27FC236}">
                <a16:creationId xmlns:a16="http://schemas.microsoft.com/office/drawing/2014/main" id="{99B88C61-68DC-A701-74AF-29393DB02207}"/>
              </a:ext>
              <a:ext uri="{C183D7F6-B498-43B3-948B-1728B52AA6E4}">
                <adec:decorative xmlns:adec="http://schemas.microsoft.com/office/drawing/2017/decorative" val="1"/>
              </a:ext>
            </a:extLst>
          </p:cNvPr>
          <p:cNvSpPr>
            <a:spLocks noGrp="1"/>
          </p:cNvSpPr>
          <p:nvPr>
            <p:ph idx="1"/>
          </p:nvPr>
        </p:nvSpPr>
        <p:spPr>
          <a:xfrm>
            <a:off x="170234" y="1661584"/>
            <a:ext cx="8803531" cy="5196416"/>
          </a:xfrm>
        </p:spPr>
        <p:txBody>
          <a:bodyPr/>
          <a:lstStyle/>
          <a:p>
            <a:pPr algn="ctr">
              <a:defRPr sz="2100">
                <a:solidFill>
                  <a:srgbClr val="000000"/>
                </a:solidFill>
                <a:latin typeface="+mn-lt"/>
                <a:ea typeface="+mn-ea"/>
                <a:cs typeface="+mn-cs"/>
                <a:sym typeface="Helvetica"/>
              </a:defRPr>
            </a:pPr>
            <a:r>
              <a:rPr lang="en-US" sz="2100" b="1" dirty="0">
                <a:solidFill>
                  <a:srgbClr val="000000"/>
                </a:solidFill>
                <a:latin typeface="+mn-lt"/>
              </a:rPr>
              <a:t>How many of you are registered with a GP Practice in Wandsworth?</a:t>
            </a:r>
          </a:p>
          <a:p>
            <a:pPr algn="ctr">
              <a:lnSpc>
                <a:spcPct val="120000"/>
              </a:lnSpc>
              <a:defRPr>
                <a:solidFill>
                  <a:srgbClr val="000000"/>
                </a:solidFill>
                <a:latin typeface="+mn-lt"/>
                <a:ea typeface="+mn-ea"/>
                <a:cs typeface="+mn-cs"/>
                <a:sym typeface="Helvetica"/>
              </a:defRPr>
            </a:pPr>
            <a:r>
              <a:rPr lang="en-US" sz="2100" b="1" dirty="0">
                <a:solidFill>
                  <a:srgbClr val="000000"/>
                </a:solidFill>
                <a:latin typeface="+mn-lt"/>
              </a:rPr>
              <a:t>How many of you have joined your Practice Patient Group?</a:t>
            </a:r>
          </a:p>
          <a:p>
            <a:pPr algn="ctr">
              <a:defRPr sz="2100">
                <a:solidFill>
                  <a:srgbClr val="000000"/>
                </a:solidFill>
                <a:latin typeface="+mn-lt"/>
                <a:ea typeface="+mn-ea"/>
                <a:cs typeface="+mn-cs"/>
                <a:sym typeface="Helvetica"/>
              </a:defRPr>
            </a:pPr>
            <a:r>
              <a:rPr lang="en-US" sz="2100" i="1" dirty="0">
                <a:solidFill>
                  <a:srgbClr val="000000"/>
                </a:solidFill>
                <a:latin typeface="+mn-lt"/>
              </a:rPr>
              <a:t>If not - How can you join your group?</a:t>
            </a:r>
          </a:p>
          <a:p>
            <a:pPr algn="ctr">
              <a:lnSpc>
                <a:spcPct val="150000"/>
              </a:lnSpc>
              <a:spcAft>
                <a:spcPts val="600"/>
              </a:spcAft>
            </a:pPr>
            <a:r>
              <a:rPr lang="en-US" sz="2100" b="1" dirty="0">
                <a:solidFill>
                  <a:srgbClr val="000000"/>
                </a:solidFill>
                <a:latin typeface="+mn-lt"/>
              </a:rPr>
              <a:t>We can advise on setting up or developing a patient group in your practice, or if there are issues you wish to raise at our forum meetings. </a:t>
            </a:r>
          </a:p>
          <a:p>
            <a:pPr algn="ctr">
              <a:lnSpc>
                <a:spcPct val="150000"/>
              </a:lnSpc>
              <a:spcAft>
                <a:spcPts val="600"/>
              </a:spcAft>
            </a:pPr>
            <a:r>
              <a:rPr lang="en-US" sz="2100" i="1" dirty="0">
                <a:solidFill>
                  <a:srgbClr val="000000"/>
                </a:solidFill>
                <a:latin typeface="+mn-lt"/>
              </a:rPr>
              <a:t>Also get in touch if you would like to attend meetings or receive copies of our reports. </a:t>
            </a:r>
            <a:endParaRPr lang="en-GB" sz="2100" i="1" dirty="0">
              <a:solidFill>
                <a:srgbClr val="000000"/>
              </a:solidFill>
              <a:latin typeface="+mn-lt"/>
            </a:endParaRPr>
          </a:p>
        </p:txBody>
      </p:sp>
    </p:spTree>
    <p:extLst>
      <p:ext uri="{BB962C8B-B14F-4D97-AF65-F5344CB8AC3E}">
        <p14:creationId xmlns:p14="http://schemas.microsoft.com/office/powerpoint/2010/main" val="2316428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323528" y="358252"/>
            <a:ext cx="5148370" cy="468000"/>
          </a:xfrm>
        </p:spPr>
        <p:txBody>
          <a:bodyPr/>
          <a:lstStyle/>
          <a:p>
            <a:r>
              <a:rPr lang="en-GB" dirty="0">
                <a:latin typeface="Century Gothic" panose="020B0502020202020204" pitchFamily="34" charset="0"/>
              </a:rPr>
              <a:t>Healthwatch Wandsworth</a:t>
            </a:r>
          </a:p>
        </p:txBody>
      </p:sp>
      <p:sp>
        <p:nvSpPr>
          <p:cNvPr id="3" name="Content Placeholder 2">
            <a:extLst>
              <a:ext uri="{C183D7F6-B498-43B3-948B-1728B52AA6E4}">
                <adec:decorative xmlns:adec="http://schemas.microsoft.com/office/drawing/2017/decorative" val="1"/>
              </a:ext>
            </a:extLst>
          </p:cNvPr>
          <p:cNvSpPr>
            <a:spLocks noGrp="1"/>
          </p:cNvSpPr>
          <p:nvPr>
            <p:ph idx="1"/>
          </p:nvPr>
        </p:nvSpPr>
        <p:spPr>
          <a:xfrm>
            <a:off x="251522" y="1034856"/>
            <a:ext cx="8803531" cy="4788288"/>
          </a:xfrm>
        </p:spPr>
        <p:txBody>
          <a:bodyPr/>
          <a:lstStyle/>
          <a:p>
            <a:pPr marL="285750" indent="-285750">
              <a:spcAft>
                <a:spcPts val="1800"/>
              </a:spcAft>
              <a:buFont typeface="Arial" panose="020B0604020202020204" pitchFamily="34" charset="0"/>
              <a:buChar char="•"/>
            </a:pPr>
            <a:r>
              <a:rPr lang="en-GB" sz="1900" dirty="0">
                <a:solidFill>
                  <a:schemeClr val="accent1">
                    <a:lumMod val="75000"/>
                  </a:schemeClr>
                </a:solidFill>
                <a:latin typeface="+mj-lt"/>
              </a:rPr>
              <a:t>Health and Social Care Act 2012 </a:t>
            </a:r>
            <a:r>
              <a:rPr lang="en-GB" sz="1900" dirty="0">
                <a:latin typeface="+mj-lt"/>
              </a:rPr>
              <a:t>established Healthwatch in English local authority areas and Healthwatch </a:t>
            </a:r>
            <a:r>
              <a:rPr lang="en-GB" sz="1900" dirty="0">
                <a:solidFill>
                  <a:srgbClr val="004C6B"/>
                </a:solidFill>
                <a:latin typeface="+mj-lt"/>
              </a:rPr>
              <a:t>England to bring </a:t>
            </a:r>
            <a:r>
              <a:rPr lang="en-GB" sz="1900" dirty="0">
                <a:latin typeface="+mj-lt"/>
              </a:rPr>
              <a:t>us together.</a:t>
            </a:r>
          </a:p>
          <a:p>
            <a:pPr marL="285750" indent="-285750">
              <a:spcAft>
                <a:spcPts val="1800"/>
              </a:spcAft>
              <a:buFont typeface="Arial" panose="020B0604020202020204" pitchFamily="34" charset="0"/>
              <a:buChar char="•"/>
            </a:pPr>
            <a:r>
              <a:rPr lang="en-GB" sz="1900" b="1" dirty="0">
                <a:solidFill>
                  <a:schemeClr val="accent1">
                    <a:lumMod val="75000"/>
                  </a:schemeClr>
                </a:solidFill>
                <a:latin typeface="+mj-lt"/>
              </a:rPr>
              <a:t>Independent champion </a:t>
            </a:r>
            <a:r>
              <a:rPr lang="en-GB" sz="1900" dirty="0">
                <a:latin typeface="+mj-lt"/>
              </a:rPr>
              <a:t>for people using health and social care in </a:t>
            </a:r>
            <a:r>
              <a:rPr lang="en-GB" sz="1900" dirty="0">
                <a:solidFill>
                  <a:schemeClr val="accent1">
                    <a:lumMod val="75000"/>
                  </a:schemeClr>
                </a:solidFill>
                <a:latin typeface="+mj-lt"/>
              </a:rPr>
              <a:t>Wandsworth</a:t>
            </a:r>
            <a:r>
              <a:rPr lang="en-GB" sz="1900" dirty="0">
                <a:latin typeface="+mj-lt"/>
              </a:rPr>
              <a:t>. </a:t>
            </a:r>
          </a:p>
          <a:p>
            <a:pPr marL="285750" indent="-285750">
              <a:spcAft>
                <a:spcPts val="1800"/>
              </a:spcAft>
              <a:buFont typeface="Arial" panose="020B0604020202020204" pitchFamily="34" charset="0"/>
              <a:buChar char="•"/>
            </a:pPr>
            <a:r>
              <a:rPr lang="en-GB" sz="1900" dirty="0">
                <a:latin typeface="+mj-lt"/>
              </a:rPr>
              <a:t>Through community outreach and interviews we </a:t>
            </a:r>
            <a:r>
              <a:rPr lang="en-GB" sz="1900" dirty="0">
                <a:solidFill>
                  <a:schemeClr val="accent1">
                    <a:lumMod val="75000"/>
                  </a:schemeClr>
                </a:solidFill>
                <a:latin typeface="+mj-lt"/>
              </a:rPr>
              <a:t>listen</a:t>
            </a:r>
            <a:r>
              <a:rPr lang="en-GB" sz="1900" dirty="0">
                <a:latin typeface="+mj-lt"/>
              </a:rPr>
              <a:t> to peoples’ experiences of services and </a:t>
            </a:r>
            <a:r>
              <a:rPr lang="en-GB" sz="1900" dirty="0">
                <a:solidFill>
                  <a:schemeClr val="accent1">
                    <a:lumMod val="75000"/>
                  </a:schemeClr>
                </a:solidFill>
                <a:latin typeface="+mj-lt"/>
              </a:rPr>
              <a:t>offer insight about their real experiences and what they want and need to the people who can make changes</a:t>
            </a:r>
            <a:r>
              <a:rPr lang="en-GB" sz="1900" dirty="0">
                <a:latin typeface="+mj-lt"/>
              </a:rPr>
              <a:t>.</a:t>
            </a:r>
          </a:p>
          <a:p>
            <a:pPr marL="285750" indent="-285750">
              <a:spcAft>
                <a:spcPts val="1800"/>
              </a:spcAft>
              <a:buFont typeface="Arial" panose="020B0604020202020204" pitchFamily="34" charset="0"/>
              <a:buChar char="•"/>
            </a:pPr>
            <a:r>
              <a:rPr lang="en-GB" sz="1900" dirty="0">
                <a:latin typeface="+mj-lt"/>
              </a:rPr>
              <a:t>Working with health and social care services to </a:t>
            </a:r>
            <a:br>
              <a:rPr lang="en-GB" sz="1900" dirty="0">
                <a:latin typeface="+mj-lt"/>
              </a:rPr>
            </a:br>
            <a:r>
              <a:rPr lang="en-GB" sz="1900" dirty="0">
                <a:latin typeface="+mj-lt"/>
              </a:rPr>
              <a:t>improve health and social care.</a:t>
            </a:r>
          </a:p>
          <a:p>
            <a:pPr marL="285750" indent="-285750">
              <a:spcAft>
                <a:spcPts val="1800"/>
              </a:spcAft>
              <a:buFont typeface="Arial" panose="020B0604020202020204" pitchFamily="34" charset="0"/>
              <a:buChar char="•"/>
            </a:pPr>
            <a:r>
              <a:rPr lang="en-GB" sz="1900" dirty="0">
                <a:latin typeface="+mj-lt"/>
              </a:rPr>
              <a:t>Events, newsletters, website keep </a:t>
            </a:r>
            <a:br>
              <a:rPr lang="en-GB" sz="1900" dirty="0">
                <a:latin typeface="+mj-lt"/>
              </a:rPr>
            </a:br>
            <a:r>
              <a:rPr lang="en-GB" sz="1900" dirty="0">
                <a:latin typeface="+mj-lt"/>
              </a:rPr>
              <a:t>people informed and participating.</a:t>
            </a:r>
          </a:p>
          <a:p>
            <a:pPr marL="285750" indent="-285750">
              <a:spcAft>
                <a:spcPts val="1800"/>
              </a:spcAft>
              <a:buFont typeface="Arial" panose="020B0604020202020204" pitchFamily="34" charset="0"/>
              <a:buChar char="•"/>
            </a:pPr>
            <a:r>
              <a:rPr lang="en-US" sz="1900" dirty="0">
                <a:latin typeface="+mj-lt"/>
              </a:rPr>
              <a:t>Sign up as a Healthwatch member to hear more!</a:t>
            </a:r>
          </a:p>
          <a:p>
            <a:pPr marL="285750" indent="-285750">
              <a:spcAft>
                <a:spcPts val="1800"/>
              </a:spcAft>
              <a:buFont typeface="Arial" panose="020B0604020202020204" pitchFamily="34" charset="0"/>
              <a:buChar char="•"/>
            </a:pPr>
            <a:endParaRPr lang="en-GB" sz="1900" dirty="0">
              <a:latin typeface="+mj-lt"/>
            </a:endParaRPr>
          </a:p>
          <a:p>
            <a:pPr marL="285750" indent="-285750">
              <a:spcAft>
                <a:spcPts val="600"/>
              </a:spcAft>
              <a:buFont typeface="Arial" panose="020B0604020202020204" pitchFamily="34" charset="0"/>
              <a:buChar char="•"/>
            </a:pPr>
            <a:endParaRPr lang="en-GB" sz="1900" dirty="0">
              <a:solidFill>
                <a:schemeClr val="accent1">
                  <a:lumMod val="75000"/>
                </a:schemeClr>
              </a:solidFill>
              <a:latin typeface="+mj-lt"/>
            </a:endParaRPr>
          </a:p>
          <a:p>
            <a:endParaRPr lang="en-GB" sz="1900" dirty="0">
              <a:latin typeface="+mj-lt"/>
            </a:endParaRPr>
          </a:p>
        </p:txBody>
      </p:sp>
      <p:pic>
        <p:nvPicPr>
          <p:cNvPr id="7" name="Picture 6">
            <a:extLst>
              <a:ext uri="{FF2B5EF4-FFF2-40B4-BE49-F238E27FC236}">
                <a16:creationId xmlns:a16="http://schemas.microsoft.com/office/drawing/2014/main" id="{008D1B73-F95E-3B2C-A871-30D738349F47}"/>
              </a:ext>
            </a:extLst>
          </p:cNvPr>
          <p:cNvPicPr>
            <a:picLocks noChangeAspect="1"/>
          </p:cNvPicPr>
          <p:nvPr/>
        </p:nvPicPr>
        <p:blipFill>
          <a:blip r:embed="rId3"/>
          <a:stretch>
            <a:fillRect/>
          </a:stretch>
        </p:blipFill>
        <p:spPr>
          <a:xfrm>
            <a:off x="6695378" y="3629294"/>
            <a:ext cx="2197100" cy="2193850"/>
          </a:xfrm>
          <a:prstGeom prst="rect">
            <a:avLst/>
          </a:prstGeom>
        </p:spPr>
      </p:pic>
    </p:spTree>
    <p:extLst>
      <p:ext uri="{BB962C8B-B14F-4D97-AF65-F5344CB8AC3E}">
        <p14:creationId xmlns:p14="http://schemas.microsoft.com/office/powerpoint/2010/main" val="3509850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4084E-CFD9-8773-B0C3-478FAF6B51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1D7155-FAC6-04B0-A675-52144639D81D}"/>
              </a:ext>
              <a:ext uri="{C183D7F6-B498-43B3-948B-1728B52AA6E4}">
                <adec:decorative xmlns:adec="http://schemas.microsoft.com/office/drawing/2017/decorative" val="1"/>
              </a:ext>
            </a:extLst>
          </p:cNvPr>
          <p:cNvSpPr>
            <a:spLocks noGrp="1"/>
          </p:cNvSpPr>
          <p:nvPr>
            <p:ph type="title"/>
          </p:nvPr>
        </p:nvSpPr>
        <p:spPr>
          <a:xfrm>
            <a:off x="323529" y="358252"/>
            <a:ext cx="8731523" cy="468000"/>
          </a:xfrm>
        </p:spPr>
        <p:txBody>
          <a:bodyPr/>
          <a:lstStyle/>
          <a:p>
            <a:r>
              <a:rPr lang="en-GB" dirty="0">
                <a:latin typeface="Century Gothic" panose="020B0502020202020204" pitchFamily="34" charset="0"/>
              </a:rPr>
              <a:t>Assembly Focus - Accessing healthcare </a:t>
            </a:r>
          </a:p>
        </p:txBody>
      </p:sp>
      <p:sp>
        <p:nvSpPr>
          <p:cNvPr id="3" name="Content Placeholder 2">
            <a:extLst>
              <a:ext uri="{FF2B5EF4-FFF2-40B4-BE49-F238E27FC236}">
                <a16:creationId xmlns:a16="http://schemas.microsoft.com/office/drawing/2014/main" id="{EF83417E-B8BD-5057-6B66-E84C2631A4D8}"/>
              </a:ext>
              <a:ext uri="{C183D7F6-B498-43B3-948B-1728B52AA6E4}">
                <adec:decorative xmlns:adec="http://schemas.microsoft.com/office/drawing/2017/decorative" val="1"/>
              </a:ext>
            </a:extLst>
          </p:cNvPr>
          <p:cNvSpPr>
            <a:spLocks noGrp="1"/>
          </p:cNvSpPr>
          <p:nvPr>
            <p:ph idx="1"/>
          </p:nvPr>
        </p:nvSpPr>
        <p:spPr>
          <a:xfrm>
            <a:off x="251522" y="1274364"/>
            <a:ext cx="8803531" cy="4788288"/>
          </a:xfrm>
        </p:spPr>
        <p:txBody>
          <a:bodyPr/>
          <a:lstStyle/>
          <a:p>
            <a:pPr marL="285750" indent="-285750">
              <a:spcAft>
                <a:spcPts val="1800"/>
              </a:spcAft>
              <a:buFont typeface="Arial" panose="020B0604020202020204" pitchFamily="34" charset="0"/>
              <a:buChar char="•"/>
            </a:pPr>
            <a:r>
              <a:rPr lang="en-GB" sz="1900" dirty="0">
                <a:latin typeface="+mj-lt"/>
              </a:rPr>
              <a:t>Questions and queries around accessing healthcare are frequent in enquires we receive at Healthwatch Wandsworth</a:t>
            </a:r>
          </a:p>
          <a:p>
            <a:pPr marL="285750" indent="-285750">
              <a:spcAft>
                <a:spcPts val="1800"/>
              </a:spcAft>
              <a:buFont typeface="Arial" panose="020B0604020202020204" pitchFamily="34" charset="0"/>
              <a:buChar char="•"/>
            </a:pPr>
            <a:r>
              <a:rPr lang="en-GB" sz="1900" dirty="0">
                <a:latin typeface="+mj-lt"/>
              </a:rPr>
              <a:t>Difficulties and issues with primary care have also been raised by residents over the past year</a:t>
            </a:r>
          </a:p>
          <a:p>
            <a:pPr marL="285750" indent="-285750">
              <a:spcAft>
                <a:spcPts val="1800"/>
              </a:spcAft>
              <a:buFont typeface="Arial" panose="020B0604020202020204" pitchFamily="34" charset="0"/>
              <a:buChar char="•"/>
            </a:pPr>
            <a:r>
              <a:rPr lang="en-GB" sz="1900" dirty="0">
                <a:latin typeface="+mj-lt"/>
              </a:rPr>
              <a:t>As a result, one of our projects for 2024/2025 has been focused on understanding how to improves access to GP services</a:t>
            </a:r>
          </a:p>
          <a:p>
            <a:pPr marL="285750" indent="-285750">
              <a:spcAft>
                <a:spcPts val="1800"/>
              </a:spcAft>
              <a:buFont typeface="Arial" panose="020B0604020202020204" pitchFamily="34" charset="0"/>
              <a:buChar char="•"/>
            </a:pPr>
            <a:r>
              <a:rPr lang="en-GB" sz="1900" dirty="0">
                <a:latin typeface="+mj-lt"/>
              </a:rPr>
              <a:t>Today we will reflect on some of our project’s emerging findings</a:t>
            </a:r>
          </a:p>
          <a:p>
            <a:pPr marL="285750" indent="-285750">
              <a:spcAft>
                <a:spcPts val="1800"/>
              </a:spcAft>
              <a:buFont typeface="Arial" panose="020B0604020202020204" pitchFamily="34" charset="0"/>
              <a:buChar char="•"/>
            </a:pPr>
            <a:r>
              <a:rPr lang="en-GB" sz="1900" dirty="0">
                <a:latin typeface="+mj-lt"/>
              </a:rPr>
              <a:t>This will be combined with an opportunity to speak to organisations who are working to address issues around access to healthcare</a:t>
            </a:r>
          </a:p>
          <a:p>
            <a:pPr marL="285750" indent="-285750">
              <a:spcAft>
                <a:spcPts val="600"/>
              </a:spcAft>
              <a:buFont typeface="Arial" panose="020B0604020202020204" pitchFamily="34" charset="0"/>
              <a:buChar char="•"/>
            </a:pPr>
            <a:endParaRPr lang="en-GB" sz="1900" dirty="0">
              <a:solidFill>
                <a:schemeClr val="accent1">
                  <a:lumMod val="75000"/>
                </a:schemeClr>
              </a:solidFill>
              <a:latin typeface="+mj-lt"/>
            </a:endParaRPr>
          </a:p>
          <a:p>
            <a:endParaRPr lang="en-GB" sz="1900" dirty="0">
              <a:latin typeface="+mj-lt"/>
            </a:endParaRPr>
          </a:p>
        </p:txBody>
      </p:sp>
    </p:spTree>
    <p:extLst>
      <p:ext uri="{BB962C8B-B14F-4D97-AF65-F5344CB8AC3E}">
        <p14:creationId xmlns:p14="http://schemas.microsoft.com/office/powerpoint/2010/main" val="4012903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43FB3-85CE-971A-CD2F-0C71815631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B802A4-DDAA-AC0B-D73B-90044E9D4C24}"/>
              </a:ext>
              <a:ext uri="{C183D7F6-B498-43B3-948B-1728B52AA6E4}">
                <adec:decorative xmlns:adec="http://schemas.microsoft.com/office/drawing/2017/decorative" val="1"/>
              </a:ext>
            </a:extLst>
          </p:cNvPr>
          <p:cNvSpPr>
            <a:spLocks noGrp="1"/>
          </p:cNvSpPr>
          <p:nvPr>
            <p:ph type="title"/>
          </p:nvPr>
        </p:nvSpPr>
        <p:spPr>
          <a:xfrm>
            <a:off x="323529" y="358252"/>
            <a:ext cx="8731523" cy="468000"/>
          </a:xfrm>
        </p:spPr>
        <p:txBody>
          <a:bodyPr/>
          <a:lstStyle/>
          <a:p>
            <a:r>
              <a:rPr lang="en-GB" dirty="0">
                <a:latin typeface="Century Gothic" panose="020B0502020202020204" pitchFamily="34" charset="0"/>
              </a:rPr>
              <a:t>Emerging findings</a:t>
            </a:r>
          </a:p>
        </p:txBody>
      </p:sp>
      <p:sp>
        <p:nvSpPr>
          <p:cNvPr id="3" name="Content Placeholder 2">
            <a:extLst>
              <a:ext uri="{FF2B5EF4-FFF2-40B4-BE49-F238E27FC236}">
                <a16:creationId xmlns:a16="http://schemas.microsoft.com/office/drawing/2014/main" id="{A20B6653-2843-4D4B-4ACA-FFDE97FEEF38}"/>
              </a:ext>
              <a:ext uri="{C183D7F6-B498-43B3-948B-1728B52AA6E4}">
                <adec:decorative xmlns:adec="http://schemas.microsoft.com/office/drawing/2017/decorative" val="1"/>
              </a:ext>
            </a:extLst>
          </p:cNvPr>
          <p:cNvSpPr>
            <a:spLocks noGrp="1"/>
          </p:cNvSpPr>
          <p:nvPr>
            <p:ph idx="1"/>
          </p:nvPr>
        </p:nvSpPr>
        <p:spPr>
          <a:xfrm>
            <a:off x="251522" y="1274364"/>
            <a:ext cx="8803531" cy="4788288"/>
          </a:xfrm>
        </p:spPr>
        <p:txBody>
          <a:bodyPr/>
          <a:lstStyle/>
          <a:p>
            <a:pPr marL="285750" indent="-285750">
              <a:spcAft>
                <a:spcPts val="1800"/>
              </a:spcAft>
              <a:buFont typeface="Arial" panose="020B0604020202020204" pitchFamily="34" charset="0"/>
              <a:buChar char="•"/>
            </a:pPr>
            <a:r>
              <a:rPr lang="en-GB" sz="1800" b="1" spc="50" dirty="0">
                <a:solidFill>
                  <a:srgbClr val="004F6B"/>
                </a:solidFill>
                <a:effectLst/>
                <a:latin typeface="Century Gothic" panose="020B0502020202020204" pitchFamily="34" charset="0"/>
                <a:ea typeface="Times New Roman" panose="02020603050405020304" pitchFamily="18" charset="0"/>
                <a:cs typeface="Times New Roman" panose="02020603050405020304" pitchFamily="18" charset="0"/>
              </a:rPr>
              <a:t>General Access</a:t>
            </a:r>
          </a:p>
          <a:p>
            <a:pPr marL="429750" lvl="1" indent="-285750">
              <a:spcAft>
                <a:spcPts val="1800"/>
              </a:spcAft>
            </a:pPr>
            <a:r>
              <a:rPr lang="en-US" sz="1800" spc="50" dirty="0">
                <a:effectLst/>
                <a:latin typeface="Century Gothic" panose="020B0502020202020204" pitchFamily="34" charset="0"/>
                <a:ea typeface="Aptos" panose="020B0004020202020204" pitchFamily="34" charset="0"/>
                <a:cs typeface="Arial" panose="020B0604020202020204" pitchFamily="34" charset="0"/>
              </a:rPr>
              <a:t>Difficulty of differences between how practices operate leads to confusion, inability to give general advice </a:t>
            </a:r>
            <a:endParaRPr lang="en-GB" sz="1800" spc="50" dirty="0">
              <a:effectLst/>
              <a:latin typeface="Century Gothic" panose="020B0502020202020204" pitchFamily="34" charset="0"/>
              <a:ea typeface="Aptos" panose="020B0004020202020204" pitchFamily="34" charset="0"/>
              <a:cs typeface="Arial" panose="020B0604020202020204" pitchFamily="34" charset="0"/>
            </a:endParaRPr>
          </a:p>
          <a:p>
            <a:pPr marL="429750" lvl="1" indent="-285750">
              <a:spcAft>
                <a:spcPts val="1800"/>
              </a:spcAft>
            </a:pPr>
            <a:r>
              <a:rPr lang="en-GB" sz="1800" spc="50" dirty="0">
                <a:effectLst/>
                <a:latin typeface="Century Gothic" panose="020B0502020202020204" pitchFamily="34" charset="0"/>
                <a:ea typeface="Aptos" panose="020B0004020202020204" pitchFamily="34" charset="0"/>
                <a:cs typeface="Arial" panose="020B0604020202020204" pitchFamily="34" charset="0"/>
              </a:rPr>
              <a:t>Move towards same set hours online forms are open to fill in</a:t>
            </a:r>
          </a:p>
          <a:p>
            <a:pPr marL="429750" lvl="1" indent="-285750">
              <a:spcAft>
                <a:spcPts val="1800"/>
              </a:spcAft>
            </a:pPr>
            <a:r>
              <a:rPr lang="en-GB" spc="50" dirty="0">
                <a:ea typeface="Aptos" panose="020B0004020202020204" pitchFamily="34" charset="0"/>
                <a:cs typeface="Arial" panose="020B0604020202020204" pitchFamily="34" charset="0"/>
              </a:rPr>
              <a:t>GPs working towards call back functionality</a:t>
            </a:r>
            <a:endParaRPr lang="en-GB" spc="50" dirty="0">
              <a:solidFill>
                <a:srgbClr val="004F6B"/>
              </a:solidFill>
              <a:ea typeface="Times New Roman" panose="02020603050405020304" pitchFamily="18" charset="0"/>
              <a:cs typeface="Times New Roman" panose="02020603050405020304" pitchFamily="18" charset="0"/>
            </a:endParaRPr>
          </a:p>
          <a:p>
            <a:pPr marL="429750" lvl="1" indent="-285750">
              <a:spcAft>
                <a:spcPts val="1800"/>
              </a:spcAft>
            </a:pPr>
            <a:r>
              <a:rPr lang="en-GB" spc="50" dirty="0">
                <a:solidFill>
                  <a:srgbClr val="004F6B"/>
                </a:solidFill>
                <a:ea typeface="Times New Roman" panose="02020603050405020304" pitchFamily="18" charset="0"/>
                <a:cs typeface="Times New Roman" panose="02020603050405020304" pitchFamily="18" charset="0"/>
              </a:rPr>
              <a:t>Majority of people still prefer to phone up to get an appointment – messaging needs to be clear that this ends up in the same process as utilising other routes</a:t>
            </a:r>
          </a:p>
          <a:p>
            <a:pPr marL="429750" lvl="1" indent="-285750">
              <a:spcAft>
                <a:spcPts val="1800"/>
              </a:spcAft>
            </a:pPr>
            <a:r>
              <a:rPr lang="en-US" spc="50" dirty="0">
                <a:solidFill>
                  <a:srgbClr val="004F6B"/>
                </a:solidFill>
                <a:effectLst/>
                <a:latin typeface="Century Gothic" panose="020B0502020202020204" pitchFamily="34" charset="0"/>
                <a:ea typeface="Times New Roman" panose="02020603050405020304" pitchFamily="18" charset="0"/>
                <a:cs typeface="Times New Roman" panose="02020603050405020304" pitchFamily="18" charset="0"/>
              </a:rPr>
              <a:t>Mismatch between availability of appointments in patients’ eyes and service providers’ eyes – better messaging around triaging and the process to get an appointment</a:t>
            </a:r>
          </a:p>
          <a:p>
            <a:pPr marL="429750" lvl="1" indent="-285750">
              <a:spcAft>
                <a:spcPts val="1800"/>
              </a:spcAft>
            </a:pPr>
            <a:r>
              <a:rPr lang="en-GB" sz="1800" spc="50" dirty="0">
                <a:effectLst/>
                <a:latin typeface="Century Gothic" panose="020B0502020202020204" pitchFamily="34" charset="0"/>
                <a:ea typeface="Aptos" panose="020B0004020202020204" pitchFamily="34" charset="0"/>
                <a:cs typeface="Arial" panose="020B0604020202020204" pitchFamily="34" charset="0"/>
              </a:rPr>
              <a:t>Changes to how you access primary care, not always an appointment with a GP- specialists utilised </a:t>
            </a:r>
          </a:p>
          <a:p>
            <a:pPr marL="429750" lvl="1" indent="-285750">
              <a:spcAft>
                <a:spcPts val="1800"/>
              </a:spcAft>
            </a:pPr>
            <a:endParaRPr lang="en-GB" spc="50" dirty="0">
              <a:solidFill>
                <a:srgbClr val="004F6B"/>
              </a:solidFill>
              <a:effectLst/>
              <a:latin typeface="Century Gothic" panose="020B0502020202020204" pitchFamily="34" charset="0"/>
              <a:ea typeface="Times New Roman" panose="02020603050405020304" pitchFamily="18" charset="0"/>
              <a:cs typeface="Times New Roman" panose="02020603050405020304" pitchFamily="18" charset="0"/>
            </a:endParaRPr>
          </a:p>
          <a:p>
            <a:endParaRPr lang="en-GB" sz="1900" dirty="0">
              <a:latin typeface="+mj-lt"/>
            </a:endParaRPr>
          </a:p>
          <a:p>
            <a:endParaRPr lang="en-GB" sz="1900" dirty="0">
              <a:latin typeface="+mj-lt"/>
            </a:endParaRPr>
          </a:p>
        </p:txBody>
      </p:sp>
    </p:spTree>
    <p:extLst>
      <p:ext uri="{BB962C8B-B14F-4D97-AF65-F5344CB8AC3E}">
        <p14:creationId xmlns:p14="http://schemas.microsoft.com/office/powerpoint/2010/main" val="2275391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9C53B-EF50-72B0-9E7F-48387567FB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E61EE-8471-430C-6866-30FB43B8DBA6}"/>
              </a:ext>
              <a:ext uri="{C183D7F6-B498-43B3-948B-1728B52AA6E4}">
                <adec:decorative xmlns:adec="http://schemas.microsoft.com/office/drawing/2017/decorative" val="1"/>
              </a:ext>
            </a:extLst>
          </p:cNvPr>
          <p:cNvSpPr>
            <a:spLocks noGrp="1"/>
          </p:cNvSpPr>
          <p:nvPr>
            <p:ph type="title"/>
          </p:nvPr>
        </p:nvSpPr>
        <p:spPr>
          <a:xfrm>
            <a:off x="323529" y="358252"/>
            <a:ext cx="8731523" cy="468000"/>
          </a:xfrm>
        </p:spPr>
        <p:txBody>
          <a:bodyPr/>
          <a:lstStyle/>
          <a:p>
            <a:r>
              <a:rPr lang="en-GB" dirty="0">
                <a:latin typeface="Century Gothic" panose="020B0502020202020204" pitchFamily="34" charset="0"/>
              </a:rPr>
              <a:t>Emerging findings</a:t>
            </a:r>
          </a:p>
        </p:txBody>
      </p:sp>
      <p:sp>
        <p:nvSpPr>
          <p:cNvPr id="3" name="Content Placeholder 2">
            <a:extLst>
              <a:ext uri="{FF2B5EF4-FFF2-40B4-BE49-F238E27FC236}">
                <a16:creationId xmlns:a16="http://schemas.microsoft.com/office/drawing/2014/main" id="{D3FDC654-EEBE-E2AF-69AC-4E5A8F4CDA74}"/>
              </a:ext>
              <a:ext uri="{C183D7F6-B498-43B3-948B-1728B52AA6E4}">
                <adec:decorative xmlns:adec="http://schemas.microsoft.com/office/drawing/2017/decorative" val="1"/>
              </a:ext>
            </a:extLst>
          </p:cNvPr>
          <p:cNvSpPr>
            <a:spLocks noGrp="1"/>
          </p:cNvSpPr>
          <p:nvPr>
            <p:ph idx="1"/>
          </p:nvPr>
        </p:nvSpPr>
        <p:spPr>
          <a:xfrm>
            <a:off x="251522" y="1274364"/>
            <a:ext cx="8803531" cy="4788288"/>
          </a:xfrm>
        </p:spPr>
        <p:txBody>
          <a:bodyPr/>
          <a:lstStyle/>
          <a:p>
            <a:pPr marL="285750" indent="-285750">
              <a:spcAft>
                <a:spcPts val="1800"/>
              </a:spcAft>
              <a:buFont typeface="Arial" panose="020B0604020202020204" pitchFamily="34" charset="0"/>
              <a:buChar char="•"/>
            </a:pPr>
            <a:r>
              <a:rPr lang="en-GB" sz="1800" b="1" spc="50" dirty="0">
                <a:solidFill>
                  <a:srgbClr val="004F6B"/>
                </a:solidFill>
                <a:effectLst/>
                <a:latin typeface="Century Gothic" panose="020B0502020202020204" pitchFamily="34" charset="0"/>
                <a:ea typeface="Times New Roman" panose="02020603050405020304" pitchFamily="18" charset="0"/>
                <a:cs typeface="Times New Roman" panose="02020603050405020304" pitchFamily="18" charset="0"/>
              </a:rPr>
              <a:t>NHS App/Digital Access</a:t>
            </a:r>
          </a:p>
          <a:p>
            <a:pPr marL="429750" lvl="1" indent="-285750">
              <a:spcAft>
                <a:spcPts val="1800"/>
              </a:spcAft>
            </a:pPr>
            <a:r>
              <a:rPr lang="en-GB" spc="50" dirty="0">
                <a:solidFill>
                  <a:srgbClr val="004F6B"/>
                </a:solidFill>
                <a:ea typeface="Times New Roman" panose="02020603050405020304" pitchFamily="18" charset="0"/>
                <a:cs typeface="Times New Roman" panose="02020603050405020304" pitchFamily="18" charset="0"/>
              </a:rPr>
              <a:t>People are becoming more familiar with using the App and how to use online GP forms </a:t>
            </a:r>
          </a:p>
          <a:p>
            <a:pPr marL="429750" lvl="1" indent="-285750">
              <a:spcAft>
                <a:spcPts val="1800"/>
              </a:spcAft>
            </a:pPr>
            <a:r>
              <a:rPr lang="en-US" spc="50" dirty="0">
                <a:solidFill>
                  <a:srgbClr val="004F6B"/>
                </a:solidFill>
                <a:effectLst/>
                <a:latin typeface="Century Gothic" panose="020B0502020202020204" pitchFamily="34" charset="0"/>
                <a:ea typeface="Times New Roman" panose="02020603050405020304" pitchFamily="18" charset="0"/>
                <a:cs typeface="Times New Roman" panose="02020603050405020304" pitchFamily="18" charset="0"/>
              </a:rPr>
              <a:t>Still concern for those who struggle with/don’t have access to  technology - practices should assure patients that they can support those who can't do the form themselves</a:t>
            </a:r>
          </a:p>
          <a:p>
            <a:pPr marL="429750" lvl="1" indent="-285750">
              <a:spcAft>
                <a:spcPts val="1800"/>
              </a:spcAft>
            </a:pPr>
            <a:r>
              <a:rPr lang="en-GB" sz="1800" spc="50" dirty="0">
                <a:effectLst/>
                <a:latin typeface="Century Gothic" panose="020B0502020202020204" pitchFamily="34" charset="0"/>
                <a:ea typeface="Aptos" panose="020B0004020202020204" pitchFamily="34" charset="0"/>
                <a:cs typeface="Arial" panose="020B0604020202020204" pitchFamily="34" charset="0"/>
              </a:rPr>
              <a:t>Still 8am rush just now online, however some practices moving towards morning and afternoon slots</a:t>
            </a:r>
          </a:p>
          <a:p>
            <a:pPr marL="429750" lvl="1" indent="-285750">
              <a:spcAft>
                <a:spcPts val="1800"/>
              </a:spcAft>
            </a:pPr>
            <a:r>
              <a:rPr lang="en-GB" sz="1800" spc="50" dirty="0">
                <a:effectLst/>
                <a:latin typeface="Century Gothic" panose="020B0502020202020204" pitchFamily="34" charset="0"/>
                <a:ea typeface="Aptos" panose="020B0004020202020204" pitchFamily="34" charset="0"/>
                <a:cs typeface="Arial" panose="020B0604020202020204" pitchFamily="34" charset="0"/>
              </a:rPr>
              <a:t>Loss of human touch raised as an issue</a:t>
            </a:r>
          </a:p>
          <a:p>
            <a:pPr marL="429750" lvl="1" indent="-285750">
              <a:spcAft>
                <a:spcPts val="1800"/>
              </a:spcAft>
            </a:pPr>
            <a:r>
              <a:rPr lang="en-GB" sz="1800" spc="50" dirty="0">
                <a:effectLst/>
                <a:latin typeface="Century Gothic" panose="020B0502020202020204" pitchFamily="34" charset="0"/>
                <a:ea typeface="Aptos" panose="020B0004020202020204" pitchFamily="34" charset="0"/>
                <a:cs typeface="Arial" panose="020B0604020202020204" pitchFamily="34" charset="0"/>
              </a:rPr>
              <a:t>Importance of the sensitivity of information delivered digitally</a:t>
            </a:r>
          </a:p>
          <a:p>
            <a:pPr marL="429750" lvl="1" indent="-285750">
              <a:spcAft>
                <a:spcPts val="1800"/>
              </a:spcAft>
            </a:pPr>
            <a:endParaRPr lang="en-GB" spc="50" dirty="0">
              <a:solidFill>
                <a:srgbClr val="004F6B"/>
              </a:solidFill>
              <a:effectLst/>
              <a:latin typeface="Century Gothic" panose="020B0502020202020204" pitchFamily="34" charset="0"/>
              <a:ea typeface="Times New Roman" panose="02020603050405020304" pitchFamily="18" charset="0"/>
              <a:cs typeface="Times New Roman" panose="02020603050405020304" pitchFamily="18" charset="0"/>
            </a:endParaRPr>
          </a:p>
          <a:p>
            <a:endParaRPr lang="en-GB" sz="1900" dirty="0">
              <a:latin typeface="+mj-lt"/>
            </a:endParaRPr>
          </a:p>
          <a:p>
            <a:endParaRPr lang="en-GB" sz="1900" dirty="0">
              <a:latin typeface="+mj-lt"/>
            </a:endParaRPr>
          </a:p>
        </p:txBody>
      </p:sp>
    </p:spTree>
    <p:extLst>
      <p:ext uri="{BB962C8B-B14F-4D97-AF65-F5344CB8AC3E}">
        <p14:creationId xmlns:p14="http://schemas.microsoft.com/office/powerpoint/2010/main" val="1948994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EC1AB-45CB-439F-9760-6EF077A52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4BA3BF-BB22-1141-3D66-B85553A3E875}"/>
              </a:ext>
              <a:ext uri="{C183D7F6-B498-43B3-948B-1728B52AA6E4}">
                <adec:decorative xmlns:adec="http://schemas.microsoft.com/office/drawing/2017/decorative" val="1"/>
              </a:ext>
            </a:extLst>
          </p:cNvPr>
          <p:cNvSpPr>
            <a:spLocks noGrp="1"/>
          </p:cNvSpPr>
          <p:nvPr>
            <p:ph type="title"/>
          </p:nvPr>
        </p:nvSpPr>
        <p:spPr>
          <a:xfrm>
            <a:off x="323529" y="358252"/>
            <a:ext cx="8731523" cy="468000"/>
          </a:xfrm>
        </p:spPr>
        <p:txBody>
          <a:bodyPr/>
          <a:lstStyle/>
          <a:p>
            <a:r>
              <a:rPr lang="en-GB" dirty="0">
                <a:latin typeface="Century Gothic" panose="020B0502020202020204" pitchFamily="34" charset="0"/>
              </a:rPr>
              <a:t>Emerging findings</a:t>
            </a:r>
          </a:p>
        </p:txBody>
      </p:sp>
      <p:sp>
        <p:nvSpPr>
          <p:cNvPr id="3" name="Content Placeholder 2">
            <a:extLst>
              <a:ext uri="{FF2B5EF4-FFF2-40B4-BE49-F238E27FC236}">
                <a16:creationId xmlns:a16="http://schemas.microsoft.com/office/drawing/2014/main" id="{E5CB3215-84A2-6B6D-83CC-87B9E838EE56}"/>
              </a:ext>
              <a:ext uri="{C183D7F6-B498-43B3-948B-1728B52AA6E4}">
                <adec:decorative xmlns:adec="http://schemas.microsoft.com/office/drawing/2017/decorative" val="1"/>
              </a:ext>
            </a:extLst>
          </p:cNvPr>
          <p:cNvSpPr>
            <a:spLocks noGrp="1"/>
          </p:cNvSpPr>
          <p:nvPr>
            <p:ph idx="1"/>
          </p:nvPr>
        </p:nvSpPr>
        <p:spPr>
          <a:xfrm>
            <a:off x="251522" y="1274364"/>
            <a:ext cx="8803531" cy="4788288"/>
          </a:xfrm>
        </p:spPr>
        <p:txBody>
          <a:bodyPr/>
          <a:lstStyle/>
          <a:p>
            <a:pPr marL="285750" indent="-285750">
              <a:spcAft>
                <a:spcPts val="1800"/>
              </a:spcAft>
              <a:buFont typeface="Arial" panose="020B0604020202020204" pitchFamily="34" charset="0"/>
              <a:buChar char="•"/>
            </a:pPr>
            <a:r>
              <a:rPr lang="en-GB" sz="1800" b="1" spc="50" dirty="0">
                <a:solidFill>
                  <a:srgbClr val="004F6B"/>
                </a:solidFill>
                <a:effectLst/>
                <a:latin typeface="Century Gothic" panose="020B0502020202020204" pitchFamily="34" charset="0"/>
                <a:ea typeface="Times New Roman" panose="02020603050405020304" pitchFamily="18" charset="0"/>
                <a:cs typeface="Times New Roman" panose="02020603050405020304" pitchFamily="18" charset="0"/>
              </a:rPr>
              <a:t>Continuity of care</a:t>
            </a:r>
          </a:p>
          <a:p>
            <a:pPr marL="429750" lvl="1" indent="-285750">
              <a:spcAft>
                <a:spcPts val="1800"/>
              </a:spcAft>
            </a:pPr>
            <a:r>
              <a:rPr lang="en-US" spc="50" dirty="0">
                <a:solidFill>
                  <a:srgbClr val="004F6B"/>
                </a:solidFill>
                <a:ea typeface="Times New Roman" panose="02020603050405020304" pitchFamily="18" charset="0"/>
                <a:cs typeface="Times New Roman" panose="02020603050405020304" pitchFamily="18" charset="0"/>
              </a:rPr>
              <a:t>Triaging has to </a:t>
            </a:r>
            <a:r>
              <a:rPr lang="en-US" spc="50" dirty="0" err="1">
                <a:solidFill>
                  <a:srgbClr val="004F6B"/>
                </a:solidFill>
                <a:ea typeface="Times New Roman" panose="02020603050405020304" pitchFamily="18" charset="0"/>
                <a:cs typeface="Times New Roman" panose="02020603050405020304" pitchFamily="18" charset="0"/>
              </a:rPr>
              <a:t>prioritise</a:t>
            </a:r>
            <a:r>
              <a:rPr lang="en-US" spc="50" dirty="0">
                <a:solidFill>
                  <a:srgbClr val="004F6B"/>
                </a:solidFill>
                <a:ea typeface="Times New Roman" panose="02020603050405020304" pitchFamily="18" charset="0"/>
                <a:cs typeface="Times New Roman" panose="02020603050405020304" pitchFamily="18" charset="0"/>
              </a:rPr>
              <a:t> processing people within 2 week timeframe </a:t>
            </a:r>
          </a:p>
          <a:p>
            <a:pPr marL="429750" lvl="1" indent="-285750">
              <a:spcAft>
                <a:spcPts val="1800"/>
              </a:spcAft>
            </a:pPr>
            <a:r>
              <a:rPr lang="en-US" spc="50" dirty="0">
                <a:solidFill>
                  <a:srgbClr val="004F6B"/>
                </a:solidFill>
                <a:effectLst/>
                <a:latin typeface="Century Gothic" panose="020B0502020202020204" pitchFamily="34" charset="0"/>
                <a:ea typeface="Times New Roman" panose="02020603050405020304" pitchFamily="18" charset="0"/>
                <a:cs typeface="Times New Roman" panose="02020603050405020304" pitchFamily="18" charset="0"/>
              </a:rPr>
              <a:t>Continuity of care is important for long term or complex cases, GPs have acknowledged that</a:t>
            </a:r>
          </a:p>
          <a:p>
            <a:pPr marL="429750" lvl="1" indent="-285750">
              <a:spcAft>
                <a:spcPts val="1800"/>
              </a:spcAft>
            </a:pPr>
            <a:r>
              <a:rPr lang="en-GB" sz="1800" kern="0" spc="50" dirty="0">
                <a:effectLst/>
                <a:latin typeface="Century Gothic" panose="020B0502020202020204" pitchFamily="34" charset="0"/>
                <a:ea typeface="Aptos" panose="020B0004020202020204" pitchFamily="34" charset="0"/>
                <a:cs typeface="Arial" panose="020B0604020202020204" pitchFamily="34" charset="0"/>
              </a:rPr>
              <a:t>High turnover of support staff in surgeries can lead to lack of relationship building with complex individuals – flags need to be clearly displayed on these individuals records</a:t>
            </a:r>
          </a:p>
          <a:p>
            <a:pPr marL="429750" lvl="1" indent="-285750">
              <a:spcAft>
                <a:spcPts val="1800"/>
              </a:spcAft>
            </a:pPr>
            <a:r>
              <a:rPr lang="en-GB" sz="1800" kern="0" spc="50" dirty="0">
                <a:effectLst/>
                <a:latin typeface="Century Gothic" panose="020B0502020202020204" pitchFamily="34" charset="0"/>
                <a:ea typeface="Aptos" panose="020B0004020202020204" pitchFamily="34" charset="0"/>
                <a:cs typeface="Arial" panose="020B0604020202020204" pitchFamily="34" charset="0"/>
              </a:rPr>
              <a:t>F2f versus online appointments - practices told us that patients can request f2f if they want, not all patients knew this</a:t>
            </a:r>
          </a:p>
          <a:p>
            <a:pPr marL="429750" lvl="1" indent="-285750">
              <a:spcAft>
                <a:spcPts val="1800"/>
              </a:spcAft>
            </a:pPr>
            <a:r>
              <a:rPr lang="en-GB" sz="1800" kern="0" spc="50" dirty="0">
                <a:effectLst/>
                <a:latin typeface="Century Gothic" panose="020B0502020202020204" pitchFamily="34" charset="0"/>
                <a:ea typeface="Aptos" panose="020B0004020202020204" pitchFamily="34" charset="0"/>
                <a:cs typeface="Arial" panose="020B0604020202020204" pitchFamily="34" charset="0"/>
              </a:rPr>
              <a:t>Potentially use video calls rather than phone appointments</a:t>
            </a:r>
            <a:endParaRPr lang="en-GB" spc="50" dirty="0">
              <a:solidFill>
                <a:srgbClr val="004F6B"/>
              </a:solidFill>
              <a:effectLst/>
              <a:latin typeface="Century Gothic" panose="020B0502020202020204" pitchFamily="34" charset="0"/>
              <a:ea typeface="Times New Roman" panose="02020603050405020304" pitchFamily="18" charset="0"/>
              <a:cs typeface="Times New Roman" panose="02020603050405020304" pitchFamily="18" charset="0"/>
            </a:endParaRPr>
          </a:p>
          <a:p>
            <a:endParaRPr lang="en-GB" sz="1900" dirty="0">
              <a:latin typeface="+mj-lt"/>
            </a:endParaRPr>
          </a:p>
          <a:p>
            <a:endParaRPr lang="en-GB" sz="1900" dirty="0">
              <a:latin typeface="+mj-lt"/>
            </a:endParaRPr>
          </a:p>
        </p:txBody>
      </p:sp>
    </p:spTree>
    <p:extLst>
      <p:ext uri="{BB962C8B-B14F-4D97-AF65-F5344CB8AC3E}">
        <p14:creationId xmlns:p14="http://schemas.microsoft.com/office/powerpoint/2010/main" val="761822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0DB1C-B6F9-D9E4-0D8D-5AFE0AC4D7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1028D7-51A4-83A0-90CA-E01D8DE56EC7}"/>
              </a:ext>
              <a:ext uri="{C183D7F6-B498-43B3-948B-1728B52AA6E4}">
                <adec:decorative xmlns:adec="http://schemas.microsoft.com/office/drawing/2017/decorative" val="1"/>
              </a:ext>
            </a:extLst>
          </p:cNvPr>
          <p:cNvSpPr>
            <a:spLocks noGrp="1"/>
          </p:cNvSpPr>
          <p:nvPr>
            <p:ph type="title"/>
          </p:nvPr>
        </p:nvSpPr>
        <p:spPr>
          <a:xfrm>
            <a:off x="323529" y="358252"/>
            <a:ext cx="8731523" cy="468000"/>
          </a:xfrm>
        </p:spPr>
        <p:txBody>
          <a:bodyPr/>
          <a:lstStyle/>
          <a:p>
            <a:r>
              <a:rPr lang="en-GB" dirty="0">
                <a:latin typeface="Century Gothic" panose="020B0502020202020204" pitchFamily="34" charset="0"/>
              </a:rPr>
              <a:t>Emerging findings</a:t>
            </a:r>
          </a:p>
        </p:txBody>
      </p:sp>
      <p:sp>
        <p:nvSpPr>
          <p:cNvPr id="3" name="Content Placeholder 2">
            <a:extLst>
              <a:ext uri="{FF2B5EF4-FFF2-40B4-BE49-F238E27FC236}">
                <a16:creationId xmlns:a16="http://schemas.microsoft.com/office/drawing/2014/main" id="{9FC53B0E-5AA7-79C3-69FE-F540884392F3}"/>
              </a:ext>
              <a:ext uri="{C183D7F6-B498-43B3-948B-1728B52AA6E4}">
                <adec:decorative xmlns:adec="http://schemas.microsoft.com/office/drawing/2017/decorative" val="1"/>
              </a:ext>
            </a:extLst>
          </p:cNvPr>
          <p:cNvSpPr>
            <a:spLocks noGrp="1"/>
          </p:cNvSpPr>
          <p:nvPr>
            <p:ph idx="1"/>
          </p:nvPr>
        </p:nvSpPr>
        <p:spPr>
          <a:xfrm>
            <a:off x="251522" y="1274364"/>
            <a:ext cx="8803531" cy="4788288"/>
          </a:xfrm>
        </p:spPr>
        <p:txBody>
          <a:bodyPr/>
          <a:lstStyle/>
          <a:p>
            <a:pPr marL="285750" indent="-285750">
              <a:spcAft>
                <a:spcPts val="1800"/>
              </a:spcAft>
              <a:buFont typeface="Arial" panose="020B0604020202020204" pitchFamily="34" charset="0"/>
              <a:buChar char="•"/>
            </a:pPr>
            <a:r>
              <a:rPr lang="en-GB" sz="1800" b="1" spc="50" dirty="0">
                <a:solidFill>
                  <a:srgbClr val="004F6B"/>
                </a:solidFill>
                <a:effectLst/>
                <a:latin typeface="Century Gothic" panose="020B0502020202020204" pitchFamily="34" charset="0"/>
                <a:ea typeface="Times New Roman" panose="02020603050405020304" pitchFamily="18" charset="0"/>
                <a:cs typeface="Times New Roman" panose="02020603050405020304" pitchFamily="18" charset="0"/>
              </a:rPr>
              <a:t>Patient Involvement</a:t>
            </a:r>
          </a:p>
          <a:p>
            <a:pPr marL="429750" lvl="1" indent="-285750">
              <a:spcAft>
                <a:spcPts val="1800"/>
              </a:spcAft>
            </a:pPr>
            <a:r>
              <a:rPr lang="en-US" spc="50" dirty="0">
                <a:solidFill>
                  <a:srgbClr val="004F6B"/>
                </a:solidFill>
                <a:effectLst/>
                <a:latin typeface="Century Gothic" panose="020B0502020202020204" pitchFamily="34" charset="0"/>
                <a:ea typeface="Times New Roman" panose="02020603050405020304" pitchFamily="18" charset="0"/>
                <a:cs typeface="Times New Roman" panose="02020603050405020304" pitchFamily="18" charset="0"/>
              </a:rPr>
              <a:t>Real range of patient involvement across practices, some have well established groups others don’t </a:t>
            </a:r>
          </a:p>
          <a:p>
            <a:pPr marL="429750" lvl="1" indent="-285750">
              <a:spcAft>
                <a:spcPts val="1800"/>
              </a:spcAft>
            </a:pPr>
            <a:r>
              <a:rPr lang="en-US" sz="1800" kern="0" spc="50" dirty="0">
                <a:effectLst/>
                <a:latin typeface="Century Gothic" panose="020B0502020202020204" pitchFamily="34" charset="0"/>
                <a:ea typeface="Aptos" panose="020B0004020202020204" pitchFamily="34" charset="0"/>
                <a:cs typeface="Arial" panose="020B0604020202020204" pitchFamily="34" charset="0"/>
              </a:rPr>
              <a:t>Some practice managers have told us they want more engagement but hard for people to find time for it</a:t>
            </a:r>
            <a:endParaRPr lang="en-GB" sz="1900" dirty="0">
              <a:latin typeface="+mj-lt"/>
            </a:endParaRPr>
          </a:p>
          <a:p>
            <a:endParaRPr lang="en-GB" sz="1900" dirty="0">
              <a:latin typeface="+mj-lt"/>
            </a:endParaRPr>
          </a:p>
        </p:txBody>
      </p:sp>
    </p:spTree>
    <p:extLst>
      <p:ext uri="{BB962C8B-B14F-4D97-AF65-F5344CB8AC3E}">
        <p14:creationId xmlns:p14="http://schemas.microsoft.com/office/powerpoint/2010/main" val="1615205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D0C87-98E4-C106-4AD2-E528081C54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08E9B3-FDC7-49BC-47A6-3637AD3E8AFB}"/>
              </a:ext>
              <a:ext uri="{C183D7F6-B498-43B3-948B-1728B52AA6E4}">
                <adec:decorative xmlns:adec="http://schemas.microsoft.com/office/drawing/2017/decorative" val="1"/>
              </a:ext>
            </a:extLst>
          </p:cNvPr>
          <p:cNvSpPr>
            <a:spLocks noGrp="1"/>
          </p:cNvSpPr>
          <p:nvPr>
            <p:ph type="title"/>
          </p:nvPr>
        </p:nvSpPr>
        <p:spPr>
          <a:xfrm>
            <a:off x="323529" y="358252"/>
            <a:ext cx="8731523" cy="468000"/>
          </a:xfrm>
        </p:spPr>
        <p:txBody>
          <a:bodyPr/>
          <a:lstStyle/>
          <a:p>
            <a:r>
              <a:rPr lang="en-GB" dirty="0">
                <a:latin typeface="Century Gothic" panose="020B0502020202020204" pitchFamily="34" charset="0"/>
              </a:rPr>
              <a:t>New GP Contract for 25/26</a:t>
            </a:r>
          </a:p>
        </p:txBody>
      </p:sp>
      <p:sp>
        <p:nvSpPr>
          <p:cNvPr id="3" name="Content Placeholder 2">
            <a:extLst>
              <a:ext uri="{FF2B5EF4-FFF2-40B4-BE49-F238E27FC236}">
                <a16:creationId xmlns:a16="http://schemas.microsoft.com/office/drawing/2014/main" id="{E1F8E3B9-4C65-D797-525C-669C9C836389}"/>
              </a:ext>
              <a:ext uri="{C183D7F6-B498-43B3-948B-1728B52AA6E4}">
                <adec:decorative xmlns:adec="http://schemas.microsoft.com/office/drawing/2017/decorative" val="1"/>
              </a:ext>
            </a:extLst>
          </p:cNvPr>
          <p:cNvSpPr>
            <a:spLocks noGrp="1"/>
          </p:cNvSpPr>
          <p:nvPr>
            <p:ph idx="1"/>
          </p:nvPr>
        </p:nvSpPr>
        <p:spPr>
          <a:xfrm>
            <a:off x="0" y="991352"/>
            <a:ext cx="9144000" cy="7128592"/>
          </a:xfrm>
        </p:spPr>
        <p:txBody>
          <a:bodyPr/>
          <a:lstStyle/>
          <a:p>
            <a:pPr marL="285750" indent="-285750">
              <a:spcAft>
                <a:spcPts val="1800"/>
              </a:spcAft>
              <a:buFont typeface="Arial" panose="020B0604020202020204" pitchFamily="34" charset="0"/>
              <a:buChar char="•"/>
            </a:pPr>
            <a:r>
              <a:rPr lang="en-US" dirty="0">
                <a:latin typeface="+mj-lt"/>
              </a:rPr>
              <a:t>National GP representative body the GPC has agreed this with NHS</a:t>
            </a:r>
          </a:p>
          <a:p>
            <a:pPr marL="285750" indent="-285750">
              <a:spcAft>
                <a:spcPts val="1800"/>
              </a:spcAft>
              <a:buFont typeface="Arial" panose="020B0604020202020204" pitchFamily="34" charset="0"/>
              <a:buChar char="•"/>
            </a:pPr>
            <a:r>
              <a:rPr lang="en-US" dirty="0">
                <a:latin typeface="+mj-lt"/>
              </a:rPr>
              <a:t>New enhanced service for practices for advice and guidance, enabling specialist advice and guidance from secondary care for practices</a:t>
            </a:r>
          </a:p>
          <a:p>
            <a:pPr marL="285750" indent="-285750">
              <a:spcAft>
                <a:spcPts val="1800"/>
              </a:spcAft>
              <a:buFont typeface="Arial" panose="020B0604020202020204" pitchFamily="34" charset="0"/>
              <a:buChar char="•"/>
            </a:pPr>
            <a:r>
              <a:rPr lang="en-US" dirty="0">
                <a:latin typeface="+mj-lt"/>
              </a:rPr>
              <a:t>Emphasis on an equitable experience regardless of access mode </a:t>
            </a:r>
            <a:r>
              <a:rPr lang="en-US" dirty="0" err="1">
                <a:latin typeface="+mj-lt"/>
              </a:rPr>
              <a:t>i.e</a:t>
            </a:r>
            <a:r>
              <a:rPr lang="en-US" dirty="0">
                <a:latin typeface="+mj-lt"/>
              </a:rPr>
              <a:t> phone, online, walk in</a:t>
            </a:r>
          </a:p>
          <a:p>
            <a:pPr marL="285750" indent="-285750">
              <a:spcAft>
                <a:spcPts val="1800"/>
              </a:spcAft>
              <a:buFont typeface="Arial" panose="020B0604020202020204" pitchFamily="34" charset="0"/>
              <a:buChar char="•"/>
            </a:pPr>
            <a:r>
              <a:rPr lang="en-US" dirty="0">
                <a:latin typeface="+mj-lt"/>
              </a:rPr>
              <a:t>1</a:t>
            </a:r>
            <a:r>
              <a:rPr lang="en-US" baseline="30000" dirty="0">
                <a:latin typeface="+mj-lt"/>
              </a:rPr>
              <a:t>st</a:t>
            </a:r>
            <a:r>
              <a:rPr lang="en-US" dirty="0">
                <a:latin typeface="+mj-lt"/>
              </a:rPr>
              <a:t> October all practices required to keep online form open for duration of core hours for non-urgent appointment requests, medication queries and admin requests 8am-6.30pm</a:t>
            </a:r>
          </a:p>
          <a:p>
            <a:pPr marL="285750" indent="-285750">
              <a:spcAft>
                <a:spcPts val="1800"/>
              </a:spcAft>
              <a:buFont typeface="Arial" panose="020B0604020202020204" pitchFamily="34" charset="0"/>
              <a:buChar char="•"/>
            </a:pPr>
            <a:r>
              <a:rPr lang="en-US" dirty="0">
                <a:latin typeface="+mj-lt"/>
              </a:rPr>
              <a:t>By 1</a:t>
            </a:r>
            <a:r>
              <a:rPr lang="en-US" baseline="30000" dirty="0">
                <a:latin typeface="+mj-lt"/>
              </a:rPr>
              <a:t>st</a:t>
            </a:r>
            <a:r>
              <a:rPr lang="en-US" dirty="0">
                <a:latin typeface="+mj-lt"/>
              </a:rPr>
              <a:t>  of October GPs will have to accept Pharmacy First consultation summaries into their system</a:t>
            </a:r>
          </a:p>
          <a:p>
            <a:pPr marL="285750" indent="-285750">
              <a:spcAft>
                <a:spcPts val="1800"/>
              </a:spcAft>
              <a:buFont typeface="Arial" panose="020B0604020202020204" pitchFamily="34" charset="0"/>
              <a:buChar char="•"/>
            </a:pPr>
            <a:r>
              <a:rPr lang="en-US" dirty="0">
                <a:latin typeface="+mj-lt"/>
              </a:rPr>
              <a:t>NHS England to publish a patient charter which will set out the standards a patient can expect from their practice. The charter will need to be published on the practice website – Healthwatch England involved in this process</a:t>
            </a:r>
          </a:p>
        </p:txBody>
      </p:sp>
    </p:spTree>
    <p:extLst>
      <p:ext uri="{BB962C8B-B14F-4D97-AF65-F5344CB8AC3E}">
        <p14:creationId xmlns:p14="http://schemas.microsoft.com/office/powerpoint/2010/main" val="13036259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nbulleted text+SectionTitle">
  <a:themeElements>
    <a:clrScheme name="PPG Colours">
      <a:dk1>
        <a:srgbClr val="623287"/>
      </a:dk1>
      <a:lt1>
        <a:srgbClr val="FFFFFF"/>
      </a:lt1>
      <a:dk2>
        <a:srgbClr val="8D31A1"/>
      </a:dk2>
      <a:lt2>
        <a:srgbClr val="E6A5C4"/>
      </a:lt2>
      <a:accent1>
        <a:srgbClr val="006AB4"/>
      </a:accent1>
      <a:accent2>
        <a:srgbClr val="AACA46"/>
      </a:accent2>
      <a:accent3>
        <a:srgbClr val="E284B4"/>
      </a:accent3>
      <a:accent4>
        <a:srgbClr val="F07D1A"/>
      </a:accent4>
      <a:accent5>
        <a:srgbClr val="31B5AA"/>
      </a:accent5>
      <a:accent6>
        <a:srgbClr val="985499"/>
      </a:accent6>
      <a:hlink>
        <a:srgbClr val="985499"/>
      </a:hlink>
      <a:folHlink>
        <a:srgbClr val="E284B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bg1">
              <a:lumMod val="75000"/>
            </a:schemeClr>
          </a:solidFill>
          <a:prstDash val="solid"/>
          <a:round/>
          <a:headEnd type="none" w="med" len="med"/>
          <a:tailEnd type="none" w="med" len="med"/>
        </a:ln>
        <a:effectLst/>
      </a:spPr>
      <a:bodyPr vert="horz" wrap="square" lIns="0" tIns="0" rIns="0" bIns="0" numCol="1" rtlCol="0" anchor="t" anchorCtr="0" compatLnSpc="1">
        <a:prstTxWarp prst="textNoShape">
          <a:avLst/>
        </a:prstTxWarp>
      </a:bodyPr>
      <a:lstStyle>
        <a:defPPr marL="0" marR="0" indent="0" algn="l" defTabSz="914400" rtl="0" eaLnBrk="1" fontAlgn="base" latinLnBrk="0" hangingPunct="1">
          <a:lnSpc>
            <a:spcPct val="100000"/>
          </a:lnSpc>
          <a:spcBef>
            <a:spcPct val="40000"/>
          </a:spcBef>
          <a:spcAft>
            <a:spcPct val="0"/>
          </a:spcAft>
          <a:buClr>
            <a:schemeClr val="tx1"/>
          </a:buClr>
          <a:buSzPct val="115000"/>
          <a:buFont typeface="Wingdings" pitchFamily="-84" charset="2"/>
          <a:buNone/>
          <a:tabLst/>
          <a:defRPr kumimoji="0" sz="1700" b="0" i="0" u="none" strike="noStrike" cap="none" normalizeH="0" baseline="0">
            <a:ln>
              <a:noFill/>
            </a:ln>
            <a:solidFill>
              <a:schemeClr val="tx1"/>
            </a:solidFill>
            <a:effectLst/>
            <a:latin typeface="Arial" pitchFamily="-84" charset="0"/>
            <a:ea typeface="Arial" pitchFamily="-84" charset="0"/>
            <a:cs typeface="Arial" pitchFamily="-84" charset="0"/>
          </a:defRPr>
        </a:defPPr>
      </a:lstStyle>
    </a:spDef>
    <a:lnDef>
      <a:spPr bwMode="auto">
        <a:xfrm>
          <a:off x="0" y="0"/>
          <a:ext cx="1" cy="1"/>
        </a:xfrm>
        <a:custGeom>
          <a:avLst/>
          <a:gdLst/>
          <a:ahLst/>
          <a:cxnLst/>
          <a:rect l="0" t="0" r="0" b="0"/>
          <a:pathLst/>
        </a:custGeom>
        <a:blipFill dpi="0" rotWithShape="1">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40000"/>
          </a:spcBef>
          <a:spcAft>
            <a:spcPct val="0"/>
          </a:spcAft>
          <a:buClr>
            <a:schemeClr val="tx1"/>
          </a:buClr>
          <a:buSzPct val="115000"/>
          <a:buFont typeface="Wingdings" pitchFamily="-84" charset="2"/>
          <a:buNone/>
          <a:tabLst/>
          <a:defRPr kumimoji="0" lang="en-GB" sz="1700" b="0" i="0" u="none" strike="noStrike" cap="none" normalizeH="0" baseline="0">
            <a:ln>
              <a:noFill/>
            </a:ln>
            <a:solidFill>
              <a:schemeClr val="tx1"/>
            </a:solidFill>
            <a:effectLst/>
            <a:latin typeface="Arial" pitchFamily="-84" charset="0"/>
            <a:ea typeface="Arial" pitchFamily="-84" charset="0"/>
            <a:cs typeface="Arial" pitchFamily="-84" charset="0"/>
          </a:defRPr>
        </a:defPPr>
      </a:lstStyle>
    </a:lnDef>
  </a:objectDefaults>
  <a:extraClrSchemeLst>
    <a:extraClrScheme>
      <a:clrScheme name="Unbulleted text+SectionTitle 1">
        <a:dk1>
          <a:srgbClr val="1D155F"/>
        </a:dk1>
        <a:lt1>
          <a:srgbClr val="FFFFFF"/>
        </a:lt1>
        <a:dk2>
          <a:srgbClr val="A1CD6D"/>
        </a:dk2>
        <a:lt2>
          <a:srgbClr val="FFD12F"/>
        </a:lt2>
        <a:accent1>
          <a:srgbClr val="EA148C"/>
        </a:accent1>
        <a:accent2>
          <a:srgbClr val="4FC5E8"/>
        </a:accent2>
        <a:accent3>
          <a:srgbClr val="FFFFFF"/>
        </a:accent3>
        <a:accent4>
          <a:srgbClr val="171050"/>
        </a:accent4>
        <a:accent5>
          <a:srgbClr val="F3AAC5"/>
        </a:accent5>
        <a:accent6>
          <a:srgbClr val="47B2D2"/>
        </a:accent6>
        <a:hlink>
          <a:srgbClr val="F27D3C"/>
        </a:hlink>
        <a:folHlink>
          <a:srgbClr val="7E419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PPG Colours">
      <a:dk1>
        <a:srgbClr val="623287"/>
      </a:dk1>
      <a:lt1>
        <a:srgbClr val="FFFFFF"/>
      </a:lt1>
      <a:dk2>
        <a:srgbClr val="8D31A1"/>
      </a:dk2>
      <a:lt2>
        <a:srgbClr val="E6A5C4"/>
      </a:lt2>
      <a:accent1>
        <a:srgbClr val="006AB4"/>
      </a:accent1>
      <a:accent2>
        <a:srgbClr val="AACA46"/>
      </a:accent2>
      <a:accent3>
        <a:srgbClr val="E284B4"/>
      </a:accent3>
      <a:accent4>
        <a:srgbClr val="F07D1A"/>
      </a:accent4>
      <a:accent5>
        <a:srgbClr val="31B5AA"/>
      </a:accent5>
      <a:accent6>
        <a:srgbClr val="985499"/>
      </a:accent6>
      <a:hlink>
        <a:srgbClr val="985499"/>
      </a:hlink>
      <a:folHlink>
        <a:srgbClr val="E284B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ealthwatch Theme 2021">
  <a:themeElements>
    <a:clrScheme name="Healthwatch">
      <a:dk1>
        <a:srgbClr val="004C6B"/>
      </a:dk1>
      <a:lt1>
        <a:sysClr val="window" lastClr="FFFFFF"/>
      </a:lt1>
      <a:dk2>
        <a:srgbClr val="BFBFBF"/>
      </a:dk2>
      <a:lt2>
        <a:srgbClr val="FFFFFF"/>
      </a:lt2>
      <a:accent1>
        <a:srgbClr val="E73E97"/>
      </a:accent1>
      <a:accent2>
        <a:srgbClr val="84BD00"/>
      </a:accent2>
      <a:accent3>
        <a:srgbClr val="F9B93E"/>
      </a:accent3>
      <a:accent4>
        <a:srgbClr val="00B38C"/>
      </a:accent4>
      <a:accent5>
        <a:srgbClr val="7FCBEB"/>
      </a:accent5>
      <a:accent6>
        <a:srgbClr val="FFFFFF"/>
      </a:accent6>
      <a:hlink>
        <a:srgbClr val="A81563"/>
      </a:hlink>
      <a:folHlink>
        <a:srgbClr val="A81563"/>
      </a:folHlink>
    </a:clrScheme>
    <a:fontScheme name="Healthwatch">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2_Office Theme">
  <a:themeElements>
    <a:clrScheme name="SWL_ICB">
      <a:dk1>
        <a:sysClr val="windowText" lastClr="000000"/>
      </a:dk1>
      <a:lt1>
        <a:sysClr val="window" lastClr="FFFFFF"/>
      </a:lt1>
      <a:dk2>
        <a:srgbClr val="0072CE"/>
      </a:dk2>
      <a:lt2>
        <a:srgbClr val="E7E6E6"/>
      </a:lt2>
      <a:accent1>
        <a:srgbClr val="003087"/>
      </a:accent1>
      <a:accent2>
        <a:srgbClr val="00A499"/>
      </a:accent2>
      <a:accent3>
        <a:srgbClr val="41B6E6"/>
      </a:accent3>
      <a:accent4>
        <a:srgbClr val="009639"/>
      </a:accent4>
      <a:accent5>
        <a:srgbClr val="005EB8"/>
      </a:accent5>
      <a:accent6>
        <a:srgbClr val="006747"/>
      </a:accent6>
      <a:hlink>
        <a:srgbClr val="33007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L_ICB_template" id="{4B9A751F-98F1-7845-BF86-6C108B64B704}" vid="{7B61645F-21B9-2648-A31E-BF7E0A034E6F}"/>
    </a:ext>
  </a:extLst>
</a:theme>
</file>

<file path=ppt/theme/theme7.xml><?xml version="1.0" encoding="utf-8"?>
<a:theme xmlns:a="http://schemas.openxmlformats.org/drawingml/2006/main" name="3_Office Theme">
  <a:themeElements>
    <a:clrScheme name="SWL_ICB">
      <a:dk1>
        <a:sysClr val="windowText" lastClr="000000"/>
      </a:dk1>
      <a:lt1>
        <a:sysClr val="window" lastClr="FFFFFF"/>
      </a:lt1>
      <a:dk2>
        <a:srgbClr val="0072CE"/>
      </a:dk2>
      <a:lt2>
        <a:srgbClr val="E7E6E6"/>
      </a:lt2>
      <a:accent1>
        <a:srgbClr val="003087"/>
      </a:accent1>
      <a:accent2>
        <a:srgbClr val="00A499"/>
      </a:accent2>
      <a:accent3>
        <a:srgbClr val="41B6E6"/>
      </a:accent3>
      <a:accent4>
        <a:srgbClr val="009639"/>
      </a:accent4>
      <a:accent5>
        <a:srgbClr val="005EB8"/>
      </a:accent5>
      <a:accent6>
        <a:srgbClr val="006747"/>
      </a:accent6>
      <a:hlink>
        <a:srgbClr val="33007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L_ICB_template" id="{4B9A751F-98F1-7845-BF86-6C108B64B704}" vid="{7B61645F-21B9-2648-A31E-BF7E0A034E6F}"/>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3FDEF95CC75546A249FEEDC40C9213" ma:contentTypeVersion="18" ma:contentTypeDescription="Create a new document." ma:contentTypeScope="" ma:versionID="4d8263ac6a8f1268a9bb925eb954630f">
  <xsd:schema xmlns:xsd="http://www.w3.org/2001/XMLSchema" xmlns:xs="http://www.w3.org/2001/XMLSchema" xmlns:p="http://schemas.microsoft.com/office/2006/metadata/properties" xmlns:ns2="c66c340a-7e4c-46ee-a14e-08ebacdf30f4" xmlns:ns3="6500f136-3e0e-46de-95f9-c4d4ff3c2155" targetNamespace="http://schemas.microsoft.com/office/2006/metadata/properties" ma:root="true" ma:fieldsID="5cbc6331f8958962e98496a80663f428" ns2:_="" ns3:_="">
    <xsd:import namespace="c66c340a-7e4c-46ee-a14e-08ebacdf30f4"/>
    <xsd:import namespace="6500f136-3e0e-46de-95f9-c4d4ff3c215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6c340a-7e4c-46ee-a14e-08ebacdf30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5a2c63-70e0-4b99-ac73-670269d3d6c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00f136-3e0e-46de-95f9-c4d4ff3c215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3332413-17aa-41be-b239-e0ac00afde72}" ma:internalName="TaxCatchAll" ma:showField="CatchAllData" ma:web="6500f136-3e0e-46de-95f9-c4d4ff3c21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66c340a-7e4c-46ee-a14e-08ebacdf30f4">
      <Terms xmlns="http://schemas.microsoft.com/office/infopath/2007/PartnerControls"/>
    </lcf76f155ced4ddcb4097134ff3c332f>
    <TaxCatchAll xmlns="6500f136-3e0e-46de-95f9-c4d4ff3c215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4204FF-BA80-4473-B54A-0BD5440B83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6c340a-7e4c-46ee-a14e-08ebacdf30f4"/>
    <ds:schemaRef ds:uri="6500f136-3e0e-46de-95f9-c4d4ff3c21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6F8A6B-534D-4620-86FE-47C5F61A1690}">
  <ds:schemaRefs>
    <ds:schemaRef ds:uri="http://schemas.microsoft.com/office/2006/metadata/properties"/>
    <ds:schemaRef ds:uri="http://schemas.microsoft.com/office/infopath/2007/PartnerControls"/>
    <ds:schemaRef ds:uri="c66c340a-7e4c-46ee-a14e-08ebacdf30f4"/>
    <ds:schemaRef ds:uri="6500f136-3e0e-46de-95f9-c4d4ff3c2155"/>
  </ds:schemaRefs>
</ds:datastoreItem>
</file>

<file path=customXml/itemProps3.xml><?xml version="1.0" encoding="utf-8"?>
<ds:datastoreItem xmlns:ds="http://schemas.openxmlformats.org/officeDocument/2006/customXml" ds:itemID="{D726C58E-EA7A-4EE6-ACE4-C73BCC0CF4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22773</TotalTime>
  <Words>2022</Words>
  <Application>Microsoft Office PowerPoint</Application>
  <PresentationFormat>On-screen Show (4:3)</PresentationFormat>
  <Paragraphs>233</Paragraphs>
  <Slides>27</Slides>
  <Notes>16</Notes>
  <HiddenSlides>0</HiddenSlides>
  <MMClips>0</MMClips>
  <ScaleCrop>false</ScaleCrop>
  <HeadingPairs>
    <vt:vector size="4" baseType="variant">
      <vt:variant>
        <vt:lpstr>Theme</vt:lpstr>
      </vt:variant>
      <vt:variant>
        <vt:i4>8</vt:i4>
      </vt:variant>
      <vt:variant>
        <vt:lpstr>Slide Titles</vt:lpstr>
      </vt:variant>
      <vt:variant>
        <vt:i4>27</vt:i4>
      </vt:variant>
    </vt:vector>
  </HeadingPairs>
  <TitlesOfParts>
    <vt:vector size="35" baseType="lpstr">
      <vt:lpstr>Unbulleted text+SectionTitle</vt:lpstr>
      <vt:lpstr>Custom Design</vt:lpstr>
      <vt:lpstr>Office Theme</vt:lpstr>
      <vt:lpstr>Healthwatch Theme 2021</vt:lpstr>
      <vt:lpstr>1_Office Theme</vt:lpstr>
      <vt:lpstr>2_Office Theme</vt:lpstr>
      <vt:lpstr>3_Office Theme</vt:lpstr>
      <vt:lpstr>4_Office Theme</vt:lpstr>
      <vt:lpstr>Healthwatch Assembly</vt:lpstr>
      <vt:lpstr>Reminders:</vt:lpstr>
      <vt:lpstr>Healthwatch Wandsworth</vt:lpstr>
      <vt:lpstr>Assembly Focus - Accessing healthcare </vt:lpstr>
      <vt:lpstr>Emerging findings</vt:lpstr>
      <vt:lpstr>Emerging findings</vt:lpstr>
      <vt:lpstr>Emerging findings</vt:lpstr>
      <vt:lpstr>Emerging findings</vt:lpstr>
      <vt:lpstr>New GP Contract for 25/26</vt:lpstr>
      <vt:lpstr>Delivery of the Accessible Information Standard in GP Practices in South West London</vt:lpstr>
      <vt:lpstr>Accessible Information Standard</vt:lpstr>
      <vt:lpstr>Accessible Information Standard </vt:lpstr>
      <vt:lpstr>NHS App Get Well</vt:lpstr>
      <vt:lpstr>NHS App Stay Well</vt:lpstr>
      <vt:lpstr>Get Well</vt:lpstr>
      <vt:lpstr>PowerPoint Presentation</vt:lpstr>
      <vt:lpstr>PowerPoint Presentation</vt:lpstr>
      <vt:lpstr>What Is Pharmacy First?</vt:lpstr>
      <vt:lpstr>The Role of Pharmacists</vt:lpstr>
      <vt:lpstr>How to access Pharmacy First</vt:lpstr>
      <vt:lpstr>PowerPoint Presentation</vt:lpstr>
      <vt:lpstr>PowerPoint Presentation</vt:lpstr>
      <vt:lpstr>BME Forum / Macmillan  Cancer Support </vt:lpstr>
      <vt:lpstr>BME Forum / Macmillan  Cancer Support </vt:lpstr>
      <vt:lpstr>Wandsworth Primary Care Patient Forum</vt:lpstr>
      <vt:lpstr>Wandsworth Primary Care Patient Forum</vt:lpstr>
      <vt:lpstr>Wandsworth Primary Care Patient Forum</vt:lpstr>
    </vt:vector>
  </TitlesOfParts>
  <Company>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Maximilian Russel</cp:lastModifiedBy>
  <cp:revision>627</cp:revision>
  <cp:lastPrinted>2025-02-18T17:17:49Z</cp:lastPrinted>
  <dcterms:created xsi:type="dcterms:W3CDTF">2012-03-16T12:42:25Z</dcterms:created>
  <dcterms:modified xsi:type="dcterms:W3CDTF">2025-04-02T15:40:51Z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0x0101008B3FDEF95CC75546A249FEEDC40C9213</vt:lpwstr>
  </property>
  <property fmtid="{D5CDD505-2E9C-101B-9397-08002B2CF9AE}" pid="3" name="MediaServiceImageTags">
    <vt:lpwstr/>
  </property>
</Properties>
</file>