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2" r:id="rId2"/>
    <p:sldId id="359" r:id="rId3"/>
    <p:sldId id="417" r:id="rId4"/>
    <p:sldId id="416" r:id="rId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4F6B"/>
    <a:srgbClr val="1CB8EB"/>
    <a:srgbClr val="0094C8"/>
    <a:srgbClr val="E73E97"/>
    <a:srgbClr val="607988"/>
    <a:srgbClr val="94AEDC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59" autoAdjust="0"/>
    <p:restoredTop sz="93890" autoAdjust="0"/>
  </p:normalViewPr>
  <p:slideViewPr>
    <p:cSldViewPr snapToGrid="0">
      <p:cViewPr varScale="1">
        <p:scale>
          <a:sx n="68" d="100"/>
          <a:sy n="68" d="100"/>
        </p:scale>
        <p:origin x="690" y="60"/>
      </p:cViewPr>
      <p:guideLst/>
    </p:cSldViewPr>
  </p:slideViewPr>
  <p:outlineViewPr>
    <p:cViewPr>
      <p:scale>
        <a:sx n="33" d="100"/>
        <a:sy n="33" d="100"/>
      </p:scale>
      <p:origin x="0" y="-74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C46E173-DA1F-4C55-AB30-3CBF1B65C1C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7493F40-1128-4D64-80B5-993508A066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10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493F40-1128-4D64-80B5-993508A066B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8805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93F40-1128-4D64-80B5-993508A066B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855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93F40-1128-4D64-80B5-993508A066B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302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493F40-1128-4D64-80B5-993508A066B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8355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89D76-D719-4004-A5EC-FE16B90A7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9F379B-7AB3-45EC-BEAC-842DC9F69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E223C-7EA6-4B73-97A0-B9D2122E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03C76-F59D-4074-9FB1-7CEE9EEFF57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EDEF8-D832-4545-A4FA-814254868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1E212-C0F4-4887-B023-B9DAC3203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821E-4A1F-4A3B-BBB6-23E537B14D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46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B470F-36C2-4E94-87DC-4E3AE77C3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499C33-B7AA-4052-B2EF-0324F5D9D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1732B-2828-40DB-90FC-4FC67F96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03C76-F59D-4074-9FB1-7CEE9EEFF57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9C99E-6834-47F1-905A-AC3C4E547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A5D8B-14B5-4429-8C78-EE7F6444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821E-4A1F-4A3B-BBB6-23E537B14D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00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25B267-779B-4490-BCB6-445F6C0FA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B8A5D5-1977-4339-B288-B5DAC1042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54119-8FE9-4FA4-B16F-D77005DCC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03C76-F59D-4074-9FB1-7CEE9EEFF57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18EA4-BFD8-40B5-A29E-D272F5E76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C155-2B22-4D17-95AD-0B3C33C6F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821E-4A1F-4A3B-BBB6-23E537B14D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67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5185-294F-4890-BD40-744C7EAE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FA0F3-D8A5-4373-BC51-5D6B0E07C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E7DA4-F120-4973-8E5D-FA68C96BE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03C76-F59D-4074-9FB1-7CEE9EEFF57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6067C-CB21-4FA3-A876-F50521C62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EEC3-6808-4D98-9FD1-25855E252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821E-4A1F-4A3B-BBB6-23E537B14D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6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9B68C-4F0C-4765-BF7B-63EADC9F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282E3-4D5A-4CEB-8C5F-35A39F775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0E103-14C8-442B-AAB3-F0DF5B67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03C76-F59D-4074-9FB1-7CEE9EEFF57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49ECC-7E6C-487E-8F1A-D9E2089CB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DFB12-60B5-4269-A70A-574779E4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821E-4A1F-4A3B-BBB6-23E537B14D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91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8B5FA-07C4-4F17-BD83-A6D27B7CF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FF496-F347-455E-A114-985DDDAD6F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A33E9-2323-470F-9DC5-55AF399E2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358FE-50A7-44DD-8F79-896A42FE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03C76-F59D-4074-9FB1-7CEE9EEFF57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6D4412-F322-4BC9-8F16-B7BBAA052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886852-D3B0-4BEB-A619-765AEB31D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821E-4A1F-4A3B-BBB6-23E537B14D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31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E474B-6D52-4AD3-87B0-DB88D701D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72E4E-EC1A-4721-8F07-AA524AF54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E4D7B9-9E0E-4929-8B21-74AF5A76E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AA7CCF-9986-4B06-85B8-E4F0AFAA6E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746865-A56B-49AB-9B85-A331830ACD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A2C2FB-FC90-4EFB-8AEB-FDEF58BEA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03C76-F59D-4074-9FB1-7CEE9EEFF57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3B6F4E-AB1F-4EA2-802C-6BD5B5C05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83306B-D3FE-4AB0-8676-D79BEFB9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821E-4A1F-4A3B-BBB6-23E537B14D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81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E24D6-7654-4AA7-864E-C7C26E26D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DDC8D3-5CE4-4B24-8017-81D19B106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03C76-F59D-4074-9FB1-7CEE9EEFF57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8D1371-CD5F-4ED9-A27B-0702CCE42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C6C35B-66F9-40E6-8245-0425D536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821E-4A1F-4A3B-BBB6-23E537B14D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42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CF70D-9C95-4F37-BD80-CECEAA5B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03C76-F59D-4074-9FB1-7CEE9EEFF57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A07469-17E4-463E-961D-8B69DC1D2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40B76-12DF-4248-A695-863C32B27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821E-4A1F-4A3B-BBB6-23E537B14D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58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5A413-2D67-4A5B-A8C1-8DDDA9311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665CB-B8B1-4398-B58B-E12D2F113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DEDEBC-619F-4642-941A-C68604E17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2929A1-5925-4A4B-9DE8-049E3F2A8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03C76-F59D-4074-9FB1-7CEE9EEFF57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7A199-26D2-4CF3-9DE0-5B9C442F1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986F0-1EE9-4C7B-BD67-4606E9FF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821E-4A1F-4A3B-BBB6-23E537B14D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80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7BF9-097F-4AD3-A596-4D5D7AC6B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DFCADB-096B-47F5-A82D-7BA641F6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BD00EE-4BB1-4879-9830-AA338441C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1E453-FDDA-4956-B061-756C2E492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03C76-F59D-4074-9FB1-7CEE9EEFF57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A4CB61-2486-4906-9ECC-990F4ADA5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F481A-77CF-481A-8D26-D847B1C85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821E-4A1F-4A3B-BBB6-23E537B14D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00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ACDAD2-B7BD-439B-B245-00AF8ABD2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66EF5-018C-491F-9CBE-864749951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A7A87-6965-4B12-B6A6-6AA1C46995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03C76-F59D-4074-9FB1-7CEE9EEFF57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17B6B-822A-4317-961A-D66FE3E21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9ADBC-2C16-4FA9-B20C-176E7F959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F821E-4A1F-4A3B-BBB6-23E537B14D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93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enquiries@healthwatchwandsworth.co.u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6E7D037-0886-4189-86D2-ACCB99C0A3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46" y="209638"/>
            <a:ext cx="3768580" cy="811228"/>
          </a:xfrm>
          <a:prstGeom prst="rect">
            <a:avLst/>
          </a:prstGeom>
        </p:spPr>
      </p:pic>
      <p:sp>
        <p:nvSpPr>
          <p:cNvPr id="4" name="Shape 87">
            <a:extLst>
              <a:ext uri="{FF2B5EF4-FFF2-40B4-BE49-F238E27FC236}">
                <a16:creationId xmlns:a16="http://schemas.microsoft.com/office/drawing/2014/main" id="{8E9BF82F-CDCB-4121-9C98-9D1E4FCBCDD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90024" y="1114864"/>
            <a:ext cx="11211951" cy="4628271"/>
          </a:xfrm>
          <a:noFill/>
          <a:ln cap="flat">
            <a:solidFill>
              <a:srgbClr val="00506B">
                <a:alpha val="0"/>
              </a:srgbClr>
            </a:solidFill>
            <a:round/>
            <a:headEnd type="none" w="med" len="med"/>
            <a:tailEnd type="none" w="med" len="med"/>
          </a:ln>
        </p:spPr>
        <p:txBody>
          <a:bodyPr lIns="0" tIns="0" rIns="0" bIns="0" anchor="ctr">
            <a:normAutofit/>
          </a:bodyPr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SzPct val="25000"/>
            </a:pPr>
            <a:r>
              <a:rPr lang="en-GB" altLang="en-US" sz="72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Community,</a:t>
            </a:r>
            <a:br>
              <a:rPr lang="en-GB" altLang="en-US" sz="72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</a:br>
            <a:r>
              <a:rPr lang="en-GB" altLang="en-US" sz="72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Communication &amp;</a:t>
            </a:r>
            <a:br>
              <a:rPr lang="en-GB" altLang="en-US" sz="72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</a:br>
            <a:r>
              <a:rPr lang="en-GB" altLang="en-US" sz="72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Conversations</a:t>
            </a:r>
          </a:p>
        </p:txBody>
      </p:sp>
    </p:spTree>
    <p:extLst>
      <p:ext uri="{BB962C8B-B14F-4D97-AF65-F5344CB8AC3E}">
        <p14:creationId xmlns:p14="http://schemas.microsoft.com/office/powerpoint/2010/main" val="97580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7C0690F-F621-4FE6-B8DD-2F3F2471C63A}"/>
              </a:ext>
            </a:extLst>
          </p:cNvPr>
          <p:cNvSpPr txBox="1"/>
          <p:nvPr/>
        </p:nvSpPr>
        <p:spPr>
          <a:xfrm>
            <a:off x="725695" y="2255349"/>
            <a:ext cx="59894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GB" sz="6000" b="1" dirty="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GB" sz="6000" b="1" dirty="0">
                <a:latin typeface="Trebuchet MS" panose="020B0603020202020204" pitchFamily="34" charset="0"/>
              </a:rPr>
              <a:t>How do we keep in touch with different groups in Wandsworth?</a:t>
            </a:r>
            <a:endParaRPr lang="en-US" sz="6000" b="1" dirty="0">
              <a:latin typeface="Trebuchet MS" panose="020B0603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53C745-BCBB-4075-BCCE-529D3E8C8A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196" y="-2008"/>
            <a:ext cx="5199480" cy="519948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7778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14:reveal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7C0690F-F621-4FE6-B8DD-2F3F2471C63A}"/>
              </a:ext>
            </a:extLst>
          </p:cNvPr>
          <p:cNvSpPr txBox="1"/>
          <p:nvPr/>
        </p:nvSpPr>
        <p:spPr>
          <a:xfrm>
            <a:off x="6985779" y="2542735"/>
            <a:ext cx="4645250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dirty="0">
                <a:latin typeface="Trebuchet MS" panose="020B0603020202020204" pitchFamily="34" charset="0"/>
                <a:ea typeface="+mj-ea"/>
                <a:cs typeface="+mj-cs"/>
              </a:rPr>
              <a:t>How can we empower people rather than help them?</a:t>
            </a:r>
          </a:p>
        </p:txBody>
      </p:sp>
      <p:sp>
        <p:nvSpPr>
          <p:cNvPr id="23" name="Freeform: Shape 2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53C745-BCBB-4075-BCCE-529D3E8C8A5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02" r="1057"/>
          <a:stretch/>
        </p:blipFill>
        <p:spPr>
          <a:xfrm>
            <a:off x="0" y="-427694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84560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reveal/>
      </p:transition>
    </mc:Choice>
    <mc:Fallback>
      <p:transition spd="slow" advClick="0" advTm="2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87">
            <a:extLst>
              <a:ext uri="{FF2B5EF4-FFF2-40B4-BE49-F238E27FC236}">
                <a16:creationId xmlns:a16="http://schemas.microsoft.com/office/drawing/2014/main" id="{8E9BF82F-CDCB-4121-9C98-9D1E4FCBCDD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0" y="1754181"/>
            <a:ext cx="12280900" cy="4892811"/>
          </a:xfrm>
          <a:noFill/>
          <a:ln cap="flat">
            <a:solidFill>
              <a:srgbClr val="00506B">
                <a:alpha val="0"/>
              </a:srgbClr>
            </a:solidFill>
            <a:round/>
            <a:headEnd type="none" w="med" len="med"/>
            <a:tailEnd type="none" w="med" len="med"/>
          </a:ln>
        </p:spPr>
        <p:txBody>
          <a:bodyPr lIns="0" tIns="0" rIns="0" bIns="0" anchor="ctr">
            <a:normAutofit/>
          </a:bodyPr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SzPct val="25000"/>
            </a:pPr>
            <a:r>
              <a:rPr lang="en-GB" altLang="en-US" sz="44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www.healthwatchwandsworth.co.uk</a:t>
            </a:r>
            <a:br>
              <a:rPr lang="en-GB" altLang="en-US" sz="44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</a:br>
            <a:br>
              <a:rPr lang="en-GB" altLang="en-US" sz="44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</a:br>
            <a:r>
              <a:rPr lang="en-GB" altLang="en-US" sz="44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  <a:sym typeface="Trebuchet MS" panose="020B0603020202020204" pitchFamily="34" charset="0"/>
              </a:rPr>
              <a:t>Call us on: </a:t>
            </a:r>
            <a:r>
              <a:rPr lang="en-GB" sz="4400" b="1" i="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020 8516 7767 </a:t>
            </a:r>
            <a:br>
              <a:rPr lang="en-GB" sz="4400" b="1" i="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</a:br>
            <a:r>
              <a:rPr lang="en-GB" sz="4400" b="1" i="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between10am – 4pm. Monday to Friday. </a:t>
            </a:r>
            <a:br>
              <a:rPr lang="en-GB" sz="4400" b="1" i="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</a:br>
            <a:br>
              <a:rPr lang="en-GB" sz="4400" b="1" i="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</a:br>
            <a:r>
              <a:rPr lang="en-GB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Or e</a:t>
            </a:r>
            <a:r>
              <a:rPr lang="en-GB" sz="4400" b="1" i="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mail us at: </a:t>
            </a:r>
            <a:r>
              <a:rPr lang="en-GB" sz="4400" b="1" i="0" u="sng" dirty="0">
                <a:solidFill>
                  <a:schemeClr val="bg1"/>
                </a:solidFill>
                <a:effectLst/>
                <a:latin typeface="Trebuchet MS" panose="020B0603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enquiries@healthwatchwandsworth.co.uk</a:t>
            </a:r>
            <a:r>
              <a:rPr lang="en-GB" sz="4400" b="1" i="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 </a:t>
            </a:r>
            <a:endParaRPr lang="en-GB" altLang="en-US" sz="4400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  <a:sym typeface="Trebuchet MS" panose="020B0603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C592FF-E378-4376-A790-949911B04A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94" y="334416"/>
            <a:ext cx="4262743" cy="917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53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reveal/>
      </p:transition>
    </mc:Choice>
    <mc:Fallback xmlns="">
      <p:transition spd="slow" advClick="0" advTm="1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72</Words>
  <Application>Microsoft Office PowerPoint</Application>
  <PresentationFormat>Widescreen</PresentationFormat>
  <Paragraphs>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Office Theme</vt:lpstr>
      <vt:lpstr>Community, Communication &amp; Conversations</vt:lpstr>
      <vt:lpstr>PowerPoint Presentation</vt:lpstr>
      <vt:lpstr>PowerPoint Presentation</vt:lpstr>
      <vt:lpstr>www.healthwatchwandsworth.co.uk  Call us on: 020 8516 7767  between10am – 4pm. Monday to Friday.   Or email us at: enquiries@healthwatchwandsworth.co.uk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Community, Communication &amp; Conversations</dc:title>
  <dc:creator>Gijs van Amelsvoort</dc:creator>
  <cp:lastModifiedBy>Gijs van Amelsvoort</cp:lastModifiedBy>
  <cp:revision>2</cp:revision>
  <dcterms:created xsi:type="dcterms:W3CDTF">2020-09-28T05:52:56Z</dcterms:created>
  <dcterms:modified xsi:type="dcterms:W3CDTF">2020-09-28T08:20:08Z</dcterms:modified>
</cp:coreProperties>
</file>