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257" r:id="rId3"/>
    <p:sldId id="263" r:id="rId4"/>
    <p:sldId id="271" r:id="rId5"/>
    <p:sldId id="279" r:id="rId6"/>
    <p:sldId id="273" r:id="rId7"/>
    <p:sldId id="277" r:id="rId8"/>
    <p:sldId id="264" r:id="rId9"/>
    <p:sldId id="272" r:id="rId10"/>
    <p:sldId id="274" r:id="rId11"/>
    <p:sldId id="275" r:id="rId12"/>
    <p:sldId id="276" r:id="rId13"/>
    <p:sldId id="280" r:id="rId14"/>
    <p:sldId id="287" r:id="rId15"/>
    <p:sldId id="286" r:id="rId16"/>
    <p:sldId id="282" r:id="rId17"/>
    <p:sldId id="290" r:id="rId18"/>
    <p:sldId id="289" r:id="rId19"/>
    <p:sldId id="284" r:id="rId20"/>
    <p:sldId id="285" r:id="rId21"/>
    <p:sldId id="288" r:id="rId22"/>
    <p:sldId id="291" r:id="rId23"/>
    <p:sldId id="281" r:id="rId24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A72619-B593-4D1B-89CB-B0295EA86349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C675C9-8E01-4DA8-9DF0-00E1C0384D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D70655-0508-4EF2-940F-1B96474072C1}" type="slidenum">
              <a:rPr lang="en-GB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39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CD71-E499-48B0-AFF8-4F3262304E47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946FE-7343-43FC-A3E1-4A2E48293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68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8EC65-0649-4A28-8144-5921D9045215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B338-9087-49A7-BCA3-398678D42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96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C773-1884-4089-AF8F-E8C10AB02760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B777-F440-4718-80E9-AA88861A7C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0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WCCG powerpoint rhsid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0"/>
            <a:ext cx="43449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967" y="1940690"/>
            <a:ext cx="6144000" cy="1470025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967" y="3645024"/>
            <a:ext cx="6144000" cy="864096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341967" y="4652966"/>
            <a:ext cx="6144000" cy="504229"/>
          </a:xfr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1pPr>
            <a:lvl2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2pPr>
            <a:lvl3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3pPr>
            <a:lvl4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4pPr>
            <a:lvl5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341438" y="6016625"/>
            <a:ext cx="6145212" cy="365125"/>
          </a:xfrm>
        </p:spPr>
        <p:txBody>
          <a:bodyPr lIns="0" rIns="0"/>
          <a:lstStyle>
            <a:lvl1pPr>
              <a:defRPr sz="1800">
                <a:solidFill>
                  <a:srgbClr val="0075BF"/>
                </a:solidFill>
              </a:defRPr>
            </a:lvl1pPr>
          </a:lstStyle>
          <a:p>
            <a:pPr>
              <a:defRPr/>
            </a:pPr>
            <a:fld id="{4554D6D0-9032-402B-A30D-7DA885A6350D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01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WCCG powerpoint rhsid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0"/>
            <a:ext cx="43449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967" y="1940690"/>
            <a:ext cx="6144000" cy="1470025"/>
          </a:xfrm>
        </p:spPr>
        <p:txBody>
          <a:bodyPr wrap="square"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967" y="3645024"/>
            <a:ext cx="6144000" cy="864096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341967" y="4652966"/>
            <a:ext cx="6144000" cy="504229"/>
          </a:xfr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1pPr>
            <a:lvl2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2pPr>
            <a:lvl3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3pPr>
            <a:lvl4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4pPr>
            <a:lvl5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1341438" y="6016625"/>
            <a:ext cx="6145212" cy="365125"/>
          </a:xfrm>
        </p:spPr>
        <p:txBody>
          <a:bodyPr lIns="0" rIns="0"/>
          <a:lstStyle>
            <a:lvl1pPr>
              <a:defRPr sz="1800">
                <a:solidFill>
                  <a:srgbClr val="0075BF"/>
                </a:solidFill>
              </a:defRPr>
            </a:lvl1pPr>
          </a:lstStyle>
          <a:p>
            <a:pPr>
              <a:defRPr/>
            </a:pPr>
            <a:fld id="{4554D6D0-9032-402B-A30D-7DA885A6350D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926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WCCG powerpoint rhsid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3" y="0"/>
            <a:ext cx="2166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835A-B626-45B7-B92A-952C82433A5F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QIPP Board Seminar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B3AB-465D-4AB0-9C08-DA7ABF028F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643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858B-9062-480C-9418-2D2771D20F7E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QIPP Board Seminar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E1EA-81EE-4046-B6D0-02624B8913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474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WCCG powerpoint rhsid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3" y="-26988"/>
            <a:ext cx="2166937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2E9B-4B6E-4B3A-BEF3-20B1C10A2897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QIPP Board Seminar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0645-6230-44F4-8DCF-546065FF52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61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WCCG powerpoint rhsid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3" y="0"/>
            <a:ext cx="2166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AC845-190E-4CB4-8C96-8CA568339BAC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QIPP Board Seminar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F5580-0FEE-4970-9167-7904816EFF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44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39D9B-D4F5-4596-8111-0ACF121C4043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2D81-FCBB-4031-B4A8-A9A8E6069D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15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E6A9-A8A6-4319-A805-174402F870ED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68C3F-C688-41FB-926F-B9C7C5C16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87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2C20-F1C4-4B1A-B3EB-2630A75BA01C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C774-DA99-4286-A359-F83BF2A542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02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E6DE-AAAC-4140-9E59-F236756E7A48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4BDA-CE37-4D34-8CDA-646A08FB60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9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31F6F-B473-4C35-BE57-A4A62DB15151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3CEBE-D392-443B-B8D0-803E2925B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1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502B-553C-406A-87A0-E64597C81D28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B8C5-3897-427E-A526-D93EA1275A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3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F86F-FB23-462A-AFBE-5D37FF91EF64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C6770-6970-415A-85DB-C084DCE92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8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1AE3-ACB6-49C2-B5B6-F5C35FA3709F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F99CF-559A-492B-AB4F-8B7623EDC5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9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6D3404-41DF-4FAA-B018-2289DDF32815}" type="datetimeFigureOut">
              <a:rPr lang="en-GB"/>
              <a:pPr>
                <a:defRPr/>
              </a:pPr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E18D2F-EE23-4DD1-9A54-CB783431D1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341438" y="792163"/>
            <a:ext cx="85439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41438" y="1341438"/>
            <a:ext cx="85439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2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63750" y="6286500"/>
            <a:ext cx="2208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544858B-9062-480C-9418-2D2771D20F7E}" type="datetime1">
              <a:rPr lang="en-US"/>
              <a:pPr>
                <a:defRPr/>
              </a:pPr>
              <a:t>10/4/2017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7213" y="6286500"/>
            <a:ext cx="5568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QIPP Board 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1438" y="6286500"/>
            <a:ext cx="636587" cy="360363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2E7C50C8-368F-4754-89FC-97C4309B76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1341438" y="6011863"/>
            <a:ext cx="666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b="1" smtClean="0">
                <a:solidFill>
                  <a:srgbClr val="0075BF"/>
                </a:solidFill>
              </a:rPr>
              <a:t>Wandsworth Clinical Commissioning Group</a:t>
            </a:r>
          </a:p>
        </p:txBody>
      </p:sp>
      <p:pic>
        <p:nvPicPr>
          <p:cNvPr id="2056" name="Picture 8" descr="WCCG powerpoint rhside 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063" y="0"/>
            <a:ext cx="2166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1" r:id="rId3"/>
    <p:sldLayoutId id="2147483775" r:id="rId4"/>
    <p:sldLayoutId id="2147483776" r:id="rId5"/>
  </p:sldLayoutIdLst>
  <p:hf hdr="0"/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ts val="42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3000"/>
        </a:lnSpc>
        <a:spcBef>
          <a:spcPct val="0"/>
        </a:spcBef>
        <a:spcAft>
          <a:spcPts val="100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00" indent="-215900" algn="l" rtl="0" eaLnBrk="0" fontAlgn="base" hangingPunct="0">
        <a:lnSpc>
          <a:spcPts val="3000"/>
        </a:lnSpc>
        <a:spcBef>
          <a:spcPct val="0"/>
        </a:spcBef>
        <a:spcAft>
          <a:spcPts val="1000"/>
        </a:spcAft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ts val="100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s.uk/" TargetMode="Externa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PI@Wandsworthccg.nhs.uk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90525" y="1379538"/>
            <a:ext cx="10351616" cy="1470025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the most </a:t>
            </a:r>
            <a:b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your GP appointment</a:t>
            </a:r>
            <a:r>
              <a:rPr lang="en-GB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Aryan </a:t>
            </a:r>
            <a:r>
              <a:rPr lang="en-GB" altLang="en-US" sz="4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Jogiya</a:t>
            </a:r>
            <a:r>
              <a:rPr lang="en-GB" alt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Wandsworth Medical </a:t>
            </a:r>
            <a:r>
              <a:rPr lang="en-GB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GB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Battersea Healthcare CIC</a:t>
            </a:r>
            <a:r>
              <a:rPr lang="en-GB" alt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altLang="en-US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58775" y="231775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Are you a carer/ guardian? Let your practice know</a:t>
            </a:r>
            <a:endParaRPr lang="en-US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mtClean="0"/>
              <a:t>By identifying yourself as a carer, your practice can ensure that you are better supported with your health, as well as of the people you care for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mtClean="0"/>
              <a:t>If you yourself need support, take a relative, carer or friend</a:t>
            </a:r>
            <a:br>
              <a:rPr lang="en-GB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58775" y="231775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sz="2400" b="1" smtClean="0"/>
              <a:t>Do you need your documents in a different format? Let the receptionist know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Do you have a disability, impairment or sensory loss &amp; need to receive information in a way you can easily understand?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Many practices offer documents through email, braille, large print, </a:t>
            </a:r>
            <a:r>
              <a:rPr lang="en-GB" altLang="en-US" dirty="0" err="1" smtClean="0"/>
              <a:t>Easyread</a:t>
            </a:r>
            <a:r>
              <a:rPr lang="en-GB" altLang="en-US" dirty="0" smtClean="0"/>
              <a:t>, and communicate through British Sign Language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Do you have a comment, complaint, or praise for the surgery? Let them know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Ask </a:t>
            </a:r>
            <a:r>
              <a:rPr lang="en-GB" altLang="en-US" dirty="0" smtClean="0"/>
              <a:t>about the </a:t>
            </a:r>
            <a:r>
              <a:rPr lang="en-GB" altLang="en-US" dirty="0" smtClean="0"/>
              <a:t>practice’s feedback policy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There </a:t>
            </a:r>
            <a:r>
              <a:rPr lang="en-GB" altLang="en-US" dirty="0" smtClean="0"/>
              <a:t>should also be an accessible complaints </a:t>
            </a:r>
            <a:r>
              <a:rPr lang="en-GB" altLang="en-US" dirty="0" smtClean="0"/>
              <a:t>policy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58775" y="333375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Ask about your surgeries' online services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All practices in Wandsworth now offer the opportunity to book appointments and order repeat prescriptions online- this can often save you time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Some patients may also be able to see view their records online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Ask your practice receptionist to see what is available at your practice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GB" altLang="en-US" dirty="0" smtClean="0"/>
              <a:t>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58775" y="333375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7688" y="4419600"/>
            <a:ext cx="7767637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latin typeface="+mn-lt"/>
              </a:rPr>
              <a:t>Dial NHS 111 </a:t>
            </a:r>
            <a:endParaRPr lang="en-GB" sz="32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663" y="658813"/>
            <a:ext cx="923925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latin typeface="+mn-lt"/>
              </a:rPr>
              <a:t>What can you do if you are: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663" y="1489075"/>
            <a:ext cx="83889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+mn-lt"/>
              </a:rPr>
              <a:t>Unwell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+mn-lt"/>
              </a:rPr>
              <a:t>Unsure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+mn-lt"/>
              </a:rPr>
              <a:t>Confused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>
                <a:latin typeface="+mn-lt"/>
              </a:rPr>
              <a:t>Need help but don’t know where to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663" y="658813"/>
            <a:ext cx="923925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latin typeface="+mn-lt"/>
              </a:rPr>
              <a:t>Where is the walk-in centre in Wandsworth? </a:t>
            </a:r>
          </a:p>
          <a:p>
            <a:pPr>
              <a:defRPr/>
            </a:pPr>
            <a:endParaRPr lang="en-GB" sz="32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7688" y="1736725"/>
            <a:ext cx="7983537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latin typeface="+mn-lt"/>
              </a:rPr>
              <a:t>The Junction Health Centre</a:t>
            </a:r>
          </a:p>
          <a:p>
            <a:pPr>
              <a:defRPr/>
            </a:pPr>
            <a:endParaRPr lang="en-GB" sz="3200" b="1" dirty="0">
              <a:latin typeface="+mn-lt"/>
            </a:endParaRPr>
          </a:p>
          <a:p>
            <a:pPr>
              <a:defRPr/>
            </a:pPr>
            <a:r>
              <a:rPr lang="en-GB" sz="3200" dirty="0">
                <a:latin typeface="+mn-lt"/>
              </a:rPr>
              <a:t>Arches 5-8, Clapham Junction Station</a:t>
            </a:r>
          </a:p>
          <a:p>
            <a:pPr>
              <a:defRPr/>
            </a:pPr>
            <a:r>
              <a:rPr lang="en-GB" sz="3200" dirty="0">
                <a:latin typeface="+mn-lt"/>
              </a:rPr>
              <a:t>5-8 Grant Rd</a:t>
            </a:r>
          </a:p>
          <a:p>
            <a:pPr>
              <a:defRPr/>
            </a:pPr>
            <a:r>
              <a:rPr lang="en-GB" sz="3200" dirty="0">
                <a:latin typeface="+mn-lt"/>
              </a:rPr>
              <a:t>SW11 2NU</a:t>
            </a:r>
          </a:p>
          <a:p>
            <a:pPr>
              <a:defRPr/>
            </a:pPr>
            <a:r>
              <a:rPr lang="en-GB" sz="3200" dirty="0">
                <a:latin typeface="+mn-lt"/>
              </a:rPr>
              <a:t>Telephone: 0333 200 1718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663" y="658813"/>
            <a:ext cx="923925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 smtClean="0">
                <a:latin typeface="+mn-lt"/>
              </a:rPr>
              <a:t>Where can you go for information on Wandsworth health services? </a:t>
            </a:r>
          </a:p>
          <a:p>
            <a:pPr>
              <a:defRPr/>
            </a:pPr>
            <a:endParaRPr lang="en-GB" sz="32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663" y="2228473"/>
            <a:ext cx="7983537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+mn-lt"/>
              </a:rPr>
              <a:t>NHS 111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+mn-lt"/>
              </a:rPr>
              <a:t>NHS Choices: </a:t>
            </a:r>
            <a:r>
              <a:rPr lang="en-GB" sz="3200" dirty="0" smtClean="0">
                <a:latin typeface="+mn-lt"/>
                <a:hlinkClick r:id="rId2"/>
              </a:rPr>
              <a:t>www.nhs.uk</a:t>
            </a:r>
            <a:r>
              <a:rPr lang="en-GB" sz="3200" dirty="0" smtClean="0">
                <a:latin typeface="+mn-lt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+mn-lt"/>
              </a:rPr>
              <a:t>Healthwatch Wandsworth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latin typeface="+mn-lt"/>
              </a:rPr>
              <a:t>Wandsworth Wellbeing Hub </a:t>
            </a:r>
            <a:endParaRPr lang="en-GB" sz="32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250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3940" y="1597277"/>
            <a:ext cx="740442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Self-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Pharmacy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GP surgery (if symptoms persist)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4926" y="674855"/>
            <a:ext cx="112908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200" b="1" dirty="0" smtClean="0">
                <a:latin typeface="+mn-lt"/>
              </a:rPr>
              <a:t>Where can you go if you have a sore throat and cough?</a:t>
            </a:r>
            <a:endParaRPr lang="en-GB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04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3941" y="1597277"/>
            <a:ext cx="609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Call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Go to A&amp;E</a:t>
            </a:r>
            <a:endParaRPr lang="en-GB" alt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74926" y="674855"/>
            <a:ext cx="10690225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latin typeface="+mn-lt"/>
              </a:rPr>
              <a:t>What </a:t>
            </a:r>
            <a:r>
              <a:rPr lang="en-GB" sz="3200" b="1" dirty="0" smtClean="0">
                <a:latin typeface="+mn-lt"/>
              </a:rPr>
              <a:t>can you </a:t>
            </a:r>
            <a:r>
              <a:rPr lang="en-GB" sz="3200" b="1" dirty="0">
                <a:latin typeface="+mn-lt"/>
              </a:rPr>
              <a:t>do if you have </a:t>
            </a:r>
            <a:r>
              <a:rPr lang="en-GB" sz="3200" b="1" dirty="0" smtClean="0">
                <a:latin typeface="+mn-lt"/>
              </a:rPr>
              <a:t>heavy bleeding</a:t>
            </a:r>
            <a:endParaRPr lang="en-GB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547687" y="683294"/>
            <a:ext cx="87193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can you go if you have </a:t>
            </a:r>
            <a:r>
              <a:rPr lang="en-GB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diarrhoea? 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7687" y="1805824"/>
            <a:ext cx="71846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Self-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Pharmacy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GP surgery – if symptoms persist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58775" y="1668463"/>
            <a:ext cx="11605117" cy="541337"/>
          </a:xfrm>
        </p:spPr>
        <p:txBody>
          <a:bodyPr/>
          <a:lstStyle/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Think about what service you need. Is it a GP you need you see? </a:t>
            </a: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Is it important you are seen quickly or would you rather wait for an appointment with a particular GP? </a:t>
            </a: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If you have a long-term illness would you benefit from seeing a GP who knows your history personally?</a:t>
            </a: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In many cases, a </a:t>
            </a:r>
            <a:r>
              <a:rPr lang="en-GB" altLang="en-US" sz="2000" b="1" dirty="0" smtClean="0"/>
              <a:t>practice nurse </a:t>
            </a:r>
            <a:r>
              <a:rPr lang="en-GB" altLang="en-US" sz="2000" dirty="0" smtClean="0"/>
              <a:t>could deal with your concern, so consider this as an alternative to making an appointment with a GP</a:t>
            </a: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 smtClean="0"/>
              <a:t>The surgery may also run special clinics such as asthma and diabetes, so make sure you find out</a:t>
            </a:r>
            <a:endParaRPr lang="en-US" altLang="en-US" sz="2000" dirty="0" smtClean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358775" y="190500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Is it a GP you need to see?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547687" y="683294"/>
            <a:ext cx="87193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can you go </a:t>
            </a:r>
            <a:r>
              <a:rPr lang="en-GB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feel hungover?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7687" y="1805824"/>
            <a:ext cx="718460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Self-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Pharmacy </a:t>
            </a:r>
          </a:p>
        </p:txBody>
      </p:sp>
    </p:spTree>
    <p:extLst>
      <p:ext uri="{BB962C8B-B14F-4D97-AF65-F5344CB8AC3E}">
        <p14:creationId xmlns:p14="http://schemas.microsoft.com/office/powerpoint/2010/main" val="208104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547687" y="683294"/>
            <a:ext cx="87193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can you go </a:t>
            </a:r>
            <a:r>
              <a:rPr lang="en-GB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a flu shot?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687" y="158380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Pharmacy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GP surgery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3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58775" y="333375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Thank you for listening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Want more information? Or want to get involved with your local NHS?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Email: </a:t>
            </a:r>
            <a:r>
              <a:rPr lang="en-US" altLang="en-US" dirty="0" smtClean="0">
                <a:hlinkClick r:id="rId2"/>
              </a:rPr>
              <a:t>PPI@Wandsworthccg.nhs.uk</a:t>
            </a:r>
            <a:r>
              <a:rPr lang="en-US" altLang="en-US" dirty="0" smtClean="0"/>
              <a:t>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Call: 0208 8126741</a:t>
            </a:r>
            <a:endParaRPr lang="en-US" altLang="en-US" b="1" dirty="0" smtClean="0"/>
          </a:p>
          <a:p>
            <a:pPr eaLnBrk="1" hangingPunct="1">
              <a:lnSpc>
                <a:spcPct val="120000"/>
              </a:lnSpc>
            </a:pPr>
            <a:endParaRPr lang="en-US" altLang="en-US" b="1" dirty="0"/>
          </a:p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Any questions?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36550" y="555625"/>
            <a:ext cx="11171238" cy="8286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GB" altLang="en-US" dirty="0" smtClean="0"/>
              <a:t>If you’re feeling unwell and are unsure about where to go then the 'Choose Well' guide below could help you choose the right place for treatment</a:t>
            </a:r>
            <a:endParaRPr lang="en-US" altLang="en-US" dirty="0" smtClean="0"/>
          </a:p>
        </p:txBody>
      </p:sp>
      <p:pic>
        <p:nvPicPr>
          <p:cNvPr id="12291" name="Picture 2" descr="Image result for nhs choosew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9"/>
          <a:stretch>
            <a:fillRect/>
          </a:stretch>
        </p:blipFill>
        <p:spPr bwMode="auto">
          <a:xfrm>
            <a:off x="193675" y="1979613"/>
            <a:ext cx="11833225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58775" y="215900"/>
            <a:ext cx="10515600" cy="109855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Be honest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Be as explicit as you can about why you need to make a visit when you 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This will help reception staff identify the most appropriate member of staff for you to see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Tell your GP if you feel embarrassed talking about your problem and they'll make you feel at 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8775" y="222250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Not clear on your treatment plan? Ask again</a:t>
            </a:r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Make </a:t>
            </a:r>
            <a:r>
              <a:rPr lang="en-GB" dirty="0"/>
              <a:t>sure you fully understand the next steps before you leave the </a:t>
            </a:r>
            <a:r>
              <a:rPr lang="en-GB" dirty="0" smtClean="0"/>
              <a:t>room</a:t>
            </a:r>
            <a:r>
              <a:rPr lang="en-GB" dirty="0"/>
              <a:t>  </a:t>
            </a:r>
            <a:endParaRPr lang="en-GB" dirty="0" smtClean="0"/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If </a:t>
            </a:r>
            <a:r>
              <a:rPr lang="en-GB" dirty="0"/>
              <a:t>you don’t, then don’t be afraid of asking your GP to go through the plan </a:t>
            </a:r>
            <a:r>
              <a:rPr lang="en-GB" dirty="0" smtClean="0"/>
              <a:t>again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An appointment is about working together with your GP/ nurse to decide what's best for you- don’t be afraid to give your opinion on the treatment plan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Ask questions. For example, if your doctor suggests you have a certain test, ask what it is and why you need it. What do procedures involve? When will you get your results?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GB" dirty="0" smtClean="0"/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58775" y="242888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Don’t be afraid to bring up your mental health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mtClean="0"/>
              <a:t>Your mental health is as important as your physical health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mtClean="0"/>
              <a:t>If you have a mental health concern, let you GP/ nurse know so they can recommend the most appropriate treatment/service for you.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8775" y="280988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Take notes to help you</a:t>
            </a: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5681" y="1760538"/>
            <a:ext cx="1183322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Before you see your GP, be clear in your own mind what you want to say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Make a note of your symptoms, worries and any questions that you would like to ask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58775" y="285750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Take a list of your medicines – prescribed or otherwise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58775" y="2011363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Bring a list of any medication you are taking, including over-the-counter and/or alternative medicines, or anything prescribed after a hospital visit. 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This includes tablets, liquids or creams.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Note </a:t>
            </a:r>
            <a:r>
              <a:rPr lang="en-GB" altLang="en-US" u="sng" dirty="0"/>
              <a:t>when</a:t>
            </a:r>
            <a:r>
              <a:rPr lang="en-GB" altLang="en-US" dirty="0"/>
              <a:t> you take the medication and when symptoms </a:t>
            </a:r>
            <a:r>
              <a:rPr lang="en-GB" altLang="en-US" dirty="0" smtClean="0"/>
              <a:t>occur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Your GP/ nurse needs to know about everything you are taking to give you the best advice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58775" y="269875"/>
            <a:ext cx="10515600" cy="109855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Ask who to contact if you have any more questions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58775" y="1760538"/>
            <a:ext cx="11661775" cy="1122362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mtClean="0"/>
              <a:t>You may think of questions that you would like to ask after your appointment. </a:t>
            </a:r>
          </a:p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mtClean="0"/>
              <a:t>Find out who you can contact to ask questions, as well as any support groups that can provide reliable information, i.e.</a:t>
            </a:r>
            <a:endParaRPr lang="en-US" altLang="en-US" smtClean="0"/>
          </a:p>
          <a:p>
            <a:pPr marL="1943100" lvl="3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mtClean="0"/>
              <a:t>Wandsworth Wellbeing Hub</a:t>
            </a:r>
          </a:p>
          <a:p>
            <a:pPr marL="1943100" lvl="3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mtClean="0"/>
              <a:t>Care4Me </a:t>
            </a:r>
          </a:p>
          <a:p>
            <a:pPr marL="1943100" lvl="3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mtClean="0"/>
              <a:t>Citizens Advice Bureau </a:t>
            </a:r>
          </a:p>
          <a:p>
            <a:pPr marL="1943100" lvl="3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mtClean="0"/>
              <a:t>Family Information Service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tting the most out of your appointment [Compatibility Mode]" id="{195DA8C0-0127-4B05-AFFC-9737849C5665}" vid="{C535B15A-685D-4D93-996D-E578136AA602}"/>
    </a:ext>
  </a:extLst>
</a:theme>
</file>

<file path=ppt/theme/theme2.xml><?xml version="1.0" encoding="utf-8"?>
<a:theme xmlns:a="http://schemas.openxmlformats.org/drawingml/2006/main" name="5 Yr Plan OOH Presentation 10 03 2014">
  <a:themeElements>
    <a:clrScheme name="Wandsworth CCG">
      <a:dk1>
        <a:sysClr val="windowText" lastClr="000000"/>
      </a:dk1>
      <a:lt1>
        <a:sysClr val="window" lastClr="FFFFFF"/>
      </a:lt1>
      <a:dk2>
        <a:srgbClr val="6950A1"/>
      </a:dk2>
      <a:lt2>
        <a:srgbClr val="EEECE1"/>
      </a:lt2>
      <a:accent1>
        <a:srgbClr val="0075BF"/>
      </a:accent1>
      <a:accent2>
        <a:srgbClr val="004352"/>
      </a:accent2>
      <a:accent3>
        <a:srgbClr val="487E9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tting the most out of your appointment [Compatibility Mode]" id="{195DA8C0-0127-4B05-AFFC-9737849C5665}" vid="{1CD0F38E-3D52-47A2-9B80-214EDADAD9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802</Words>
  <Application>Microsoft Office PowerPoint</Application>
  <PresentationFormat>Widescreen</PresentationFormat>
  <Paragraphs>92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5 Yr Plan OOH Presentation 10 03 2014</vt:lpstr>
      <vt:lpstr>Getting the most  out of your GP appointment   Dr Aryan Jogiya Wandsworth Medical Centre  Battersea Healthcare CIC </vt:lpstr>
      <vt:lpstr>Is it a GP you need to see? </vt:lpstr>
      <vt:lpstr>PowerPoint Presentation</vt:lpstr>
      <vt:lpstr>Be honest</vt:lpstr>
      <vt:lpstr>Not clear on your treatment plan? Ask again</vt:lpstr>
      <vt:lpstr>Don’t be afraid to bring up your mental health</vt:lpstr>
      <vt:lpstr>Take notes to help you</vt:lpstr>
      <vt:lpstr>Take a list of your medicines – prescribed or otherwise</vt:lpstr>
      <vt:lpstr>Ask who to contact if you have any more questions</vt:lpstr>
      <vt:lpstr>Are you a carer/ guardian? Let your practice know</vt:lpstr>
      <vt:lpstr>Do you need your documents in a different format? Let the receptionist know</vt:lpstr>
      <vt:lpstr>Ask about your surgeries' online services </vt:lpstr>
      <vt:lpstr>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listening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most out of your appointment   Dr (TBC) Practice/ organisation name   21th September 2017</dc:title>
  <dc:creator>Chan Maher (Wandsworth CCG)</dc:creator>
  <cp:lastModifiedBy>Chan Maher (Wandsworth CCG)</cp:lastModifiedBy>
  <cp:revision>96</cp:revision>
  <dcterms:created xsi:type="dcterms:W3CDTF">2017-09-04T10:22:31Z</dcterms:created>
  <dcterms:modified xsi:type="dcterms:W3CDTF">2017-10-04T09:57:28Z</dcterms:modified>
</cp:coreProperties>
</file>